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16256000" cy="9144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012" userDrawn="1">
          <p15:clr>
            <a:srgbClr val="A4A3A4"/>
          </p15:clr>
        </p15:guide>
        <p15:guide id="3" pos="5120" userDrawn="1">
          <p15:clr>
            <a:srgbClr val="A4A3A4"/>
          </p15:clr>
        </p15:guide>
        <p15:guide id="10" orient="horz" pos="2880" userDrawn="1">
          <p15:clr>
            <a:srgbClr val="A4A3A4"/>
          </p15:clr>
        </p15:guide>
        <p15:guide id="12" pos="2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D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16" autoAdjust="0"/>
    <p:restoredTop sz="94660"/>
  </p:normalViewPr>
  <p:slideViewPr>
    <p:cSldViewPr snapToGrid="0">
      <p:cViewPr>
        <p:scale>
          <a:sx n="60" d="100"/>
          <a:sy n="60" d="100"/>
        </p:scale>
        <p:origin x="5392" y="1120"/>
      </p:cViewPr>
      <p:guideLst>
        <p:guide pos="10012"/>
        <p:guide pos="5120"/>
        <p:guide orient="horz" pos="2880"/>
        <p:guide pos="2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32000" y="1496484"/>
            <a:ext cx="12192000" cy="3183467"/>
          </a:xfr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2032000" y="4802717"/>
            <a:ext cx="121920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581D43-F402-46B7-9A68-9249D8F463A3}" type="datetimeFigureOut">
              <a:rPr lang="en-US" smtClean="0"/>
              <a:t>6/11/24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4284814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581D43-F402-46B7-9A68-9249D8F463A3}" type="datetimeFigureOut">
              <a:rPr lang="en-US" smtClean="0"/>
              <a:t>6/11/24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906179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33200" y="486833"/>
            <a:ext cx="3505200"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7600" y="486833"/>
            <a:ext cx="10312400"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581D43-F402-46B7-9A68-9249D8F463A3}" type="datetimeFigureOut">
              <a:rPr lang="en-US" smtClean="0"/>
              <a:t>6/11/24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3340441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581D43-F402-46B7-9A68-9249D8F463A3}" type="datetimeFigureOut">
              <a:rPr lang="en-US" smtClean="0"/>
              <a:t>6/11/24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2860547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9133" y="2279652"/>
            <a:ext cx="14020800" cy="3803649"/>
          </a:xfr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1109133" y="6119285"/>
            <a:ext cx="14020800" cy="2000249"/>
          </a:xfr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581D43-F402-46B7-9A68-9249D8F463A3}" type="datetimeFigureOut">
              <a:rPr lang="en-US" smtClean="0"/>
              <a:t>6/11/24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2416513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17600" y="2434167"/>
            <a:ext cx="690880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8229600" y="2434167"/>
            <a:ext cx="690880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581D43-F402-46B7-9A68-9249D8F463A3}" type="datetimeFigureOut">
              <a:rPr lang="en-US" smtClean="0"/>
              <a:t>6/11/24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2753663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19717" y="486834"/>
            <a:ext cx="14020800"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19718" y="2241551"/>
            <a:ext cx="6877049"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1119718" y="3340100"/>
            <a:ext cx="6877049"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229600" y="2241551"/>
            <a:ext cx="6910917"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8229600" y="3340100"/>
            <a:ext cx="6910917"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581D43-F402-46B7-9A68-9249D8F463A3}" type="datetimeFigureOut">
              <a:rPr lang="en-US" smtClean="0"/>
              <a:t>6/11/24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4050552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581D43-F402-46B7-9A68-9249D8F463A3}" type="datetimeFigureOut">
              <a:rPr lang="en-US" smtClean="0"/>
              <a:t>6/11/24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443270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81D43-F402-46B7-9A68-9249D8F463A3}" type="datetimeFigureOut">
              <a:rPr lang="en-US" smtClean="0"/>
              <a:t>6/11/24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410397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8" y="609600"/>
            <a:ext cx="5242983" cy="2133600"/>
          </a:xfr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6910917" y="1316567"/>
            <a:ext cx="8229600"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9718" y="2743200"/>
            <a:ext cx="5242983"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51581D43-F402-46B7-9A68-9249D8F463A3}" type="datetimeFigureOut">
              <a:rPr lang="en-US" smtClean="0"/>
              <a:t>6/11/24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2653802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8" y="609600"/>
            <a:ext cx="5242983" cy="2133600"/>
          </a:xfr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6910917" y="1316567"/>
            <a:ext cx="8229600" cy="6498167"/>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1119718" y="2743200"/>
            <a:ext cx="5242983"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51581D43-F402-46B7-9A68-9249D8F463A3}" type="datetimeFigureOut">
              <a:rPr lang="en-US" smtClean="0"/>
              <a:t>6/11/24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57157-36B4-4C05-A3E7-4A2D6D853994}" type="slidenum">
              <a:rPr lang="en-US" smtClean="0"/>
              <a:t>‹#›</a:t>
            </a:fld>
            <a:endParaRPr lang="en-US"/>
          </a:p>
        </p:txBody>
      </p:sp>
    </p:spTree>
    <p:extLst>
      <p:ext uri="{BB962C8B-B14F-4D97-AF65-F5344CB8AC3E}">
        <p14:creationId xmlns:p14="http://schemas.microsoft.com/office/powerpoint/2010/main" val="9167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7600" y="486834"/>
            <a:ext cx="14020800"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17600" y="2434167"/>
            <a:ext cx="14020800"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17600" y="8475134"/>
            <a:ext cx="36576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51581D43-F402-46B7-9A68-9249D8F463A3}" type="datetimeFigureOut">
              <a:rPr lang="en-US" smtClean="0"/>
              <a:t>6/11/24</a:t>
            </a:fld>
            <a:endParaRPr lang="en-US"/>
          </a:p>
        </p:txBody>
      </p:sp>
      <p:sp>
        <p:nvSpPr>
          <p:cNvPr id="5" name="Footer Placeholder 4"/>
          <p:cNvSpPr>
            <a:spLocks noGrp="1"/>
          </p:cNvSpPr>
          <p:nvPr>
            <p:ph type="ftr" sz="quarter" idx="3"/>
          </p:nvPr>
        </p:nvSpPr>
        <p:spPr>
          <a:xfrm>
            <a:off x="5384800" y="8475134"/>
            <a:ext cx="54864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480800" y="8475134"/>
            <a:ext cx="36576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B2157157-36B4-4C05-A3E7-4A2D6D853994}" type="slidenum">
              <a:rPr lang="en-US" smtClean="0"/>
              <a:t>‹#›</a:t>
            </a:fld>
            <a:endParaRPr lang="en-US"/>
          </a:p>
        </p:txBody>
      </p:sp>
    </p:spTree>
    <p:extLst>
      <p:ext uri="{BB962C8B-B14F-4D97-AF65-F5344CB8AC3E}">
        <p14:creationId xmlns:p14="http://schemas.microsoft.com/office/powerpoint/2010/main" val="13341168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A0C7C5B-7B98-4FFF-9DE3-191D5D07F36E}"/>
              </a:ext>
            </a:extLst>
          </p:cNvPr>
          <p:cNvSpPr/>
          <p:nvPr/>
        </p:nvSpPr>
        <p:spPr>
          <a:xfrm rot="16200000">
            <a:off x="7641964" y="-5557949"/>
            <a:ext cx="973492" cy="15533521"/>
          </a:xfrm>
          <a:prstGeom prst="rect">
            <a:avLst/>
          </a:prstGeom>
          <a:solidFill>
            <a:srgbClr val="A9ADB4"/>
          </a:solidFill>
          <a:ln>
            <a:solidFill>
              <a:srgbClr val="A9ADB4"/>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4267" spc="711" dirty="0">
                <a:latin typeface="Bebas Neue" panose="020B0606020202050201" pitchFamily="34" charset="0"/>
              </a:rPr>
              <a:t>bunny hutches</a:t>
            </a:r>
          </a:p>
        </p:txBody>
      </p:sp>
      <p:pic>
        <p:nvPicPr>
          <p:cNvPr id="12" name="Picture 11">
            <a:extLst>
              <a:ext uri="{FF2B5EF4-FFF2-40B4-BE49-F238E27FC236}">
                <a16:creationId xmlns:a16="http://schemas.microsoft.com/office/drawing/2014/main" id="{2B46E683-7ABD-4526-AB33-F56EAC32A1D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2561570" y="2946400"/>
            <a:ext cx="3332480" cy="3251200"/>
          </a:xfrm>
          <a:prstGeom prst="rect">
            <a:avLst/>
          </a:prstGeom>
        </p:spPr>
      </p:pic>
      <p:sp>
        <p:nvSpPr>
          <p:cNvPr id="14" name="Rectangle 13">
            <a:extLst>
              <a:ext uri="{FF2B5EF4-FFF2-40B4-BE49-F238E27FC236}">
                <a16:creationId xmlns:a16="http://schemas.microsoft.com/office/drawing/2014/main" id="{DF49DA37-5DBE-493F-ABF4-4339ACEFB1B7}"/>
              </a:ext>
            </a:extLst>
          </p:cNvPr>
          <p:cNvSpPr/>
          <p:nvPr/>
        </p:nvSpPr>
        <p:spPr>
          <a:xfrm>
            <a:off x="361950" y="2900469"/>
            <a:ext cx="11835077" cy="3391407"/>
          </a:xfrm>
          <a:prstGeom prst="rect">
            <a:avLst/>
          </a:prstGeom>
          <a:solidFill>
            <a:schemeClr val="bg1"/>
          </a:solidFill>
          <a:ln w="28575">
            <a:solidFill>
              <a:srgbClr val="A9ADB4"/>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3793" dirty="0">
                <a:solidFill>
                  <a:sysClr val="windowText" lastClr="000000"/>
                </a:solidFill>
                <a:latin typeface="Garamond" panose="02020404030301010803" pitchFamily="18" charset="0"/>
              </a:rPr>
              <a:t>The yard behind the school has some bunnies and some bunny hutches. If 8 bunnies move into each hutch, one bunny will be homeless. When one hutch is empty, there are 11 bunnies in each of the other hutches. How many bunnies and how many hutches are in the yard? How do you know?</a:t>
            </a:r>
          </a:p>
        </p:txBody>
      </p:sp>
    </p:spTree>
    <p:extLst>
      <p:ext uri="{BB962C8B-B14F-4D97-AF65-F5344CB8AC3E}">
        <p14:creationId xmlns:p14="http://schemas.microsoft.com/office/powerpoint/2010/main" val="3838964245"/>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9e22aa9-af32-4f20-993d-42f01f5ece1d">
      <Terms xmlns="http://schemas.microsoft.com/office/infopath/2007/PartnerControls"/>
    </lcf76f155ced4ddcb4097134ff3c332f>
    <TaxCatchAll xmlns="7a9890cd-674d-4f3c-a9fa-ee99fd470509" xsi:nil="true"/>
    <SharedWithUsers xmlns="7a9890cd-674d-4f3c-a9fa-ee99fd470509">
      <UserInfo>
        <DisplayName/>
        <AccountId xsi:nil="true"/>
        <AccountType/>
      </UserInfo>
    </SharedWithUsers>
    <MediaLengthInSeconds xmlns="99e22aa9-af32-4f20-993d-42f01f5ece1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FD7CB40448F854EB1602FDD9E3A1B6C" ma:contentTypeVersion="15" ma:contentTypeDescription="Create a new document." ma:contentTypeScope="" ma:versionID="110abdc5672e3e69483cb09dd9d4be15">
  <xsd:schema xmlns:xsd="http://www.w3.org/2001/XMLSchema" xmlns:xs="http://www.w3.org/2001/XMLSchema" xmlns:p="http://schemas.microsoft.com/office/2006/metadata/properties" xmlns:ns2="99e22aa9-af32-4f20-993d-42f01f5ece1d" xmlns:ns3="7a9890cd-674d-4f3c-a9fa-ee99fd470509" targetNamespace="http://schemas.microsoft.com/office/2006/metadata/properties" ma:root="true" ma:fieldsID="51309fcc86ad1acfe436584a5401775d" ns2:_="" ns3:_="">
    <xsd:import namespace="99e22aa9-af32-4f20-993d-42f01f5ece1d"/>
    <xsd:import namespace="7a9890cd-674d-4f3c-a9fa-ee99fd47050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22aa9-af32-4f20-993d-42f01f5ece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8b28469-8996-4088-bd89-44d87d6385e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a9890cd-674d-4f3c-a9fa-ee99fd47050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5391b8d-b3f0-489b-b02d-40f08f1755c1}" ma:internalName="TaxCatchAll" ma:showField="CatchAllData" ma:web="7a9890cd-674d-4f3c-a9fa-ee99fd470509">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BC3718-94C4-4C0C-BECA-AD58CBD635C1}">
  <ds:schemaRefs>
    <ds:schemaRef ds:uri="http://schemas.microsoft.com/office/2006/metadata/properties"/>
    <ds:schemaRef ds:uri="http://schemas.microsoft.com/office/infopath/2007/PartnerControls"/>
    <ds:schemaRef ds:uri="55f0ede9-5604-4788-8770-1338202a8bb5"/>
    <ds:schemaRef ds:uri="798969c7-bc57-448f-bd5c-d73b04c68fc6"/>
  </ds:schemaRefs>
</ds:datastoreItem>
</file>

<file path=customXml/itemProps2.xml><?xml version="1.0" encoding="utf-8"?>
<ds:datastoreItem xmlns:ds="http://schemas.openxmlformats.org/officeDocument/2006/customXml" ds:itemID="{05DDEFE9-4225-4632-8C51-8E2216C2AEC9}">
  <ds:schemaRefs>
    <ds:schemaRef ds:uri="http://schemas.microsoft.com/sharepoint/v3/contenttype/forms"/>
  </ds:schemaRefs>
</ds:datastoreItem>
</file>

<file path=customXml/itemProps3.xml><?xml version="1.0" encoding="utf-8"?>
<ds:datastoreItem xmlns:ds="http://schemas.openxmlformats.org/officeDocument/2006/customXml" ds:itemID="{82E0E90D-E961-4130-A2C5-859ED5987E4B}"/>
</file>

<file path=docProps/app.xml><?xml version="1.0" encoding="utf-8"?>
<Properties xmlns="http://schemas.openxmlformats.org/officeDocument/2006/extended-properties" xmlns:vt="http://schemas.openxmlformats.org/officeDocument/2006/docPropsVTypes">
  <Template>Office 2013 - 2022 Theme</Template>
  <TotalTime>262</TotalTime>
  <Words>63</Words>
  <Application>Microsoft Macintosh PowerPoint</Application>
  <PresentationFormat>Custom</PresentationFormat>
  <Paragraphs>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Bebas Neue</vt:lpstr>
      <vt:lpstr>Calibri</vt:lpstr>
      <vt:lpstr>Calibri Light</vt:lpstr>
      <vt:lpstr>Garamond</vt:lpstr>
      <vt:lpstr>Office 2013 - 2022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Croninger, Rachel Miriam Vriend</dc:creator>
  <cp:lastModifiedBy>Tondreau, Cory Lynn</cp:lastModifiedBy>
  <cp:revision>18</cp:revision>
  <cp:lastPrinted>2019-10-07T18:57:40Z</cp:lastPrinted>
  <dcterms:created xsi:type="dcterms:W3CDTF">2019-10-07T17:16:56Z</dcterms:created>
  <dcterms:modified xsi:type="dcterms:W3CDTF">2024-06-11T20:04:05Z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0x0101004FD7CB40448F854EB1602FDD9E3A1B6C</vt:lpwstr>
  </property>
  <property fmtid="{D5CDD505-2E9C-101B-9397-08002B2CF9AE}" pid="3" name="MediaServiceImageTags">
    <vt:lpwstr/>
  </property>
  <property fmtid="{D5CDD505-2E9C-101B-9397-08002B2CF9AE}" pid="4" name="Order">
    <vt:r8>1250900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