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handoutMasterIdLst>
    <p:handoutMasterId r:id="rId25"/>
  </p:handoutMasterIdLst>
  <p:sldIdLst>
    <p:sldId id="325" r:id="rId5"/>
    <p:sldId id="344" r:id="rId6"/>
    <p:sldId id="361" r:id="rId7"/>
    <p:sldId id="362" r:id="rId8"/>
    <p:sldId id="363" r:id="rId9"/>
    <p:sldId id="364" r:id="rId10"/>
    <p:sldId id="365" r:id="rId11"/>
    <p:sldId id="366" r:id="rId12"/>
    <p:sldId id="367" r:id="rId13"/>
    <p:sldId id="368" r:id="rId14"/>
    <p:sldId id="294" r:id="rId15"/>
    <p:sldId id="369" r:id="rId16"/>
    <p:sldId id="370" r:id="rId17"/>
    <p:sldId id="371" r:id="rId18"/>
    <p:sldId id="372" r:id="rId19"/>
    <p:sldId id="359" r:id="rId20"/>
    <p:sldId id="336" r:id="rId21"/>
    <p:sldId id="357" r:id="rId22"/>
    <p:sldId id="360" r:id="rId23"/>
  </p:sldIdLst>
  <p:sldSz cx="12192000" cy="6858000"/>
  <p:notesSz cx="7315200" cy="96012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9786B61-85EC-ED69-1453-D32C56B23574}" name="Lloyd, Gwen" initials="LG" userId="S::gml14@psu.edu::6529d701-7dd1-4b67-b0d7-0f42fd60a32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urphy, P Karen" initials="MPK" lastIdx="3" clrIdx="0">
    <p:extLst>
      <p:ext uri="{19B8F6BF-5375-455C-9EA6-DF929625EA0E}">
        <p15:presenceInfo xmlns:p15="http://schemas.microsoft.com/office/powerpoint/2012/main" userId="S::pkm15@psu.edu::b1bd5d1b-7933-4915-935c-9b38f1aa7f26" providerId="AD"/>
      </p:ext>
    </p:extLst>
  </p:cmAuthor>
  <p:cmAuthor id="2" name="Butler, Ana Maria" initials="BAM" lastIdx="1" clrIdx="1">
    <p:extLst>
      <p:ext uri="{19B8F6BF-5375-455C-9EA6-DF929625EA0E}">
        <p15:presenceInfo xmlns:p15="http://schemas.microsoft.com/office/powerpoint/2012/main" userId="S::amb46@psu.edu::4dd9ed65-12c4-4822-bb01-52a32043b6b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01A1"/>
    <a:srgbClr val="A21849"/>
    <a:srgbClr val="63AB30"/>
    <a:srgbClr val="2E91AF"/>
    <a:srgbClr val="3FB6A7"/>
    <a:srgbClr val="56CDC4"/>
    <a:srgbClr val="3296C8"/>
    <a:srgbClr val="3EC0C7"/>
    <a:srgbClr val="7DC5C0"/>
    <a:srgbClr val="70BE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04E848-06E1-573A-028D-57B7B5A87B75}" v="21" dt="2024-06-02T21:04:32.8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036" autoAdjust="0"/>
    <p:restoredTop sz="95238" autoAdjust="0"/>
  </p:normalViewPr>
  <p:slideViewPr>
    <p:cSldViewPr>
      <p:cViewPr varScale="1">
        <p:scale>
          <a:sx n="121" d="100"/>
          <a:sy n="121" d="100"/>
        </p:scale>
        <p:origin x="1336" y="16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loyd, Gwen" userId="6529d701-7dd1-4b67-b0d7-0f42fd60a32e" providerId="ADAL" clId="{F7F7E82B-010F-2749-98F6-8540375CE7D3}"/>
    <pc:docChg chg="modSld">
      <pc:chgData name="Lloyd, Gwen" userId="6529d701-7dd1-4b67-b0d7-0f42fd60a32e" providerId="ADAL" clId="{F7F7E82B-010F-2749-98F6-8540375CE7D3}" dt="2024-06-02T21:26:03.236" v="218"/>
      <pc:docMkLst>
        <pc:docMk/>
      </pc:docMkLst>
      <pc:sldChg chg="modSp mod addCm modCm">
        <pc:chgData name="Lloyd, Gwen" userId="6529d701-7dd1-4b67-b0d7-0f42fd60a32e" providerId="ADAL" clId="{F7F7E82B-010F-2749-98F6-8540375CE7D3}" dt="2024-06-02T21:15:41.063" v="54" actId="20577"/>
        <pc:sldMkLst>
          <pc:docMk/>
          <pc:sldMk cId="327756961" sldId="295"/>
        </pc:sldMkLst>
        <pc:spChg chg="mod">
          <ac:chgData name="Lloyd, Gwen" userId="6529d701-7dd1-4b67-b0d7-0f42fd60a32e" providerId="ADAL" clId="{F7F7E82B-010F-2749-98F6-8540375CE7D3}" dt="2024-06-02T21:15:41.063" v="54" actId="20577"/>
          <ac:spMkLst>
            <pc:docMk/>
            <pc:sldMk cId="327756961" sldId="295"/>
            <ac:spMk id="13" creationId="{00000000-0000-0000-0000-000000000000}"/>
          </ac:spMkLst>
        </pc:spChg>
        <pc:extLst>
          <p:ext xmlns:p="http://schemas.openxmlformats.org/presentationml/2006/main" uri="{D6D511B9-2390-475A-947B-AFAB55BFBCF1}">
            <pc226:cmChg xmlns:pc226="http://schemas.microsoft.com/office/powerpoint/2022/06/main/command" chg="add mod">
              <pc226:chgData name="Lloyd, Gwen" userId="6529d701-7dd1-4b67-b0d7-0f42fd60a32e" providerId="ADAL" clId="{F7F7E82B-010F-2749-98F6-8540375CE7D3}" dt="2024-06-02T21:15:41.063" v="54" actId="20577"/>
              <pc2:cmMkLst xmlns:pc2="http://schemas.microsoft.com/office/powerpoint/2019/9/main/command">
                <pc:docMk/>
                <pc:sldMk cId="327756961" sldId="295"/>
                <pc2:cmMk id="{66CE2C6C-7D1E-2B45-9077-39EED6D96EF1}"/>
              </pc2:cmMkLst>
            </pc226:cmChg>
          </p:ext>
        </pc:extLst>
      </pc:sldChg>
      <pc:sldChg chg="modSp mod addCm modCm">
        <pc:chgData name="Lloyd, Gwen" userId="6529d701-7dd1-4b67-b0d7-0f42fd60a32e" providerId="ADAL" clId="{F7F7E82B-010F-2749-98F6-8540375CE7D3}" dt="2024-06-02T21:17:44.625" v="100"/>
        <pc:sldMkLst>
          <pc:docMk/>
          <pc:sldMk cId="1734144693" sldId="296"/>
        </pc:sldMkLst>
        <pc:spChg chg="mod">
          <ac:chgData name="Lloyd, Gwen" userId="6529d701-7dd1-4b67-b0d7-0f42fd60a32e" providerId="ADAL" clId="{F7F7E82B-010F-2749-98F6-8540375CE7D3}" dt="2024-06-02T21:16:56.170" v="99" actId="20577"/>
          <ac:spMkLst>
            <pc:docMk/>
            <pc:sldMk cId="1734144693" sldId="296"/>
            <ac:spMk id="13" creationId="{00000000-0000-0000-0000-000000000000}"/>
          </ac:spMkLst>
        </pc:spChg>
        <pc:extLst>
          <p:ext xmlns:p="http://schemas.openxmlformats.org/presentationml/2006/main" uri="{D6D511B9-2390-475A-947B-AFAB55BFBCF1}">
            <pc226:cmChg xmlns:pc226="http://schemas.microsoft.com/office/powerpoint/2022/06/main/command" chg="add mod">
              <pc226:chgData name="Lloyd, Gwen" userId="6529d701-7dd1-4b67-b0d7-0f42fd60a32e" providerId="ADAL" clId="{F7F7E82B-010F-2749-98F6-8540375CE7D3}" dt="2024-06-02T21:16:56.170" v="99" actId="20577"/>
              <pc2:cmMkLst xmlns:pc2="http://schemas.microsoft.com/office/powerpoint/2019/9/main/command">
                <pc:docMk/>
                <pc:sldMk cId="1734144693" sldId="296"/>
                <pc2:cmMk id="{309EE37E-935C-0142-8E7C-679CE3195E15}"/>
              </pc2:cmMkLst>
            </pc226:cmChg>
            <pc226:cmChg xmlns:pc226="http://schemas.microsoft.com/office/powerpoint/2022/06/main/command" chg="add">
              <pc226:chgData name="Lloyd, Gwen" userId="6529d701-7dd1-4b67-b0d7-0f42fd60a32e" providerId="ADAL" clId="{F7F7E82B-010F-2749-98F6-8540375CE7D3}" dt="2024-06-02T21:17:44.625" v="100"/>
              <pc2:cmMkLst xmlns:pc2="http://schemas.microsoft.com/office/powerpoint/2019/9/main/command">
                <pc:docMk/>
                <pc:sldMk cId="1734144693" sldId="296"/>
                <pc2:cmMk id="{F40F17D7-7EC8-6240-9AC9-229977D1EB79}"/>
              </pc2:cmMkLst>
            </pc226:cmChg>
          </p:ext>
        </pc:extLst>
      </pc:sldChg>
      <pc:sldChg chg="modSp mod">
        <pc:chgData name="Lloyd, Gwen" userId="6529d701-7dd1-4b67-b0d7-0f42fd60a32e" providerId="ADAL" clId="{F7F7E82B-010F-2749-98F6-8540375CE7D3}" dt="2024-06-02T21:19:44.240" v="157" actId="20577"/>
        <pc:sldMkLst>
          <pc:docMk/>
          <pc:sldMk cId="2758625077" sldId="323"/>
        </pc:sldMkLst>
        <pc:spChg chg="mod">
          <ac:chgData name="Lloyd, Gwen" userId="6529d701-7dd1-4b67-b0d7-0f42fd60a32e" providerId="ADAL" clId="{F7F7E82B-010F-2749-98F6-8540375CE7D3}" dt="2024-06-02T21:19:44.240" v="157" actId="20577"/>
          <ac:spMkLst>
            <pc:docMk/>
            <pc:sldMk cId="2758625077" sldId="323"/>
            <ac:spMk id="13" creationId="{00000000-0000-0000-0000-000000000000}"/>
          </ac:spMkLst>
        </pc:spChg>
      </pc:sldChg>
      <pc:sldChg chg="addCm">
        <pc:chgData name="Lloyd, Gwen" userId="6529d701-7dd1-4b67-b0d7-0f42fd60a32e" providerId="ADAL" clId="{F7F7E82B-010F-2749-98F6-8540375CE7D3}" dt="2024-06-02T21:10:16.890" v="0"/>
        <pc:sldMkLst>
          <pc:docMk/>
          <pc:sldMk cId="2454528712" sldId="334"/>
        </pc:sldMkLst>
        <pc:extLst>
          <p:ext xmlns:p="http://schemas.openxmlformats.org/presentationml/2006/main" uri="{D6D511B9-2390-475A-947B-AFAB55BFBCF1}">
            <pc226:cmChg xmlns:pc226="http://schemas.microsoft.com/office/powerpoint/2022/06/main/command" chg="add">
              <pc226:chgData name="Lloyd, Gwen" userId="6529d701-7dd1-4b67-b0d7-0f42fd60a32e" providerId="ADAL" clId="{F7F7E82B-010F-2749-98F6-8540375CE7D3}" dt="2024-06-02T21:10:16.890" v="0"/>
              <pc2:cmMkLst xmlns:pc2="http://schemas.microsoft.com/office/powerpoint/2019/9/main/command">
                <pc:docMk/>
                <pc:sldMk cId="2454528712" sldId="334"/>
                <pc2:cmMk id="{3DAB5749-C20E-D64F-A5C8-A1E9FCD1D0BE}"/>
              </pc2:cmMkLst>
            </pc226:cmChg>
          </p:ext>
        </pc:extLst>
      </pc:sldChg>
      <pc:sldChg chg="modSp mod">
        <pc:chgData name="Lloyd, Gwen" userId="6529d701-7dd1-4b67-b0d7-0f42fd60a32e" providerId="ADAL" clId="{F7F7E82B-010F-2749-98F6-8540375CE7D3}" dt="2024-06-02T21:11:24.207" v="39" actId="20577"/>
        <pc:sldMkLst>
          <pc:docMk/>
          <pc:sldMk cId="268909292" sldId="335"/>
        </pc:sldMkLst>
        <pc:spChg chg="mod">
          <ac:chgData name="Lloyd, Gwen" userId="6529d701-7dd1-4b67-b0d7-0f42fd60a32e" providerId="ADAL" clId="{F7F7E82B-010F-2749-98F6-8540375CE7D3}" dt="2024-06-02T21:11:24.207" v="39" actId="20577"/>
          <ac:spMkLst>
            <pc:docMk/>
            <pc:sldMk cId="268909292" sldId="335"/>
            <ac:spMk id="5" creationId="{00000000-0000-0000-0000-000000000000}"/>
          </ac:spMkLst>
        </pc:spChg>
      </pc:sldChg>
      <pc:sldChg chg="modSp mod">
        <pc:chgData name="Lloyd, Gwen" userId="6529d701-7dd1-4b67-b0d7-0f42fd60a32e" providerId="ADAL" clId="{F7F7E82B-010F-2749-98F6-8540375CE7D3}" dt="2024-06-02T21:18:36.087" v="151" actId="20577"/>
        <pc:sldMkLst>
          <pc:docMk/>
          <pc:sldMk cId="4227703031" sldId="338"/>
        </pc:sldMkLst>
        <pc:spChg chg="mod">
          <ac:chgData name="Lloyd, Gwen" userId="6529d701-7dd1-4b67-b0d7-0f42fd60a32e" providerId="ADAL" clId="{F7F7E82B-010F-2749-98F6-8540375CE7D3}" dt="2024-06-02T21:17:57.075" v="107" actId="20577"/>
          <ac:spMkLst>
            <pc:docMk/>
            <pc:sldMk cId="4227703031" sldId="338"/>
            <ac:spMk id="12" creationId="{00000000-0000-0000-0000-000000000000}"/>
          </ac:spMkLst>
        </pc:spChg>
        <pc:spChg chg="mod">
          <ac:chgData name="Lloyd, Gwen" userId="6529d701-7dd1-4b67-b0d7-0f42fd60a32e" providerId="ADAL" clId="{F7F7E82B-010F-2749-98F6-8540375CE7D3}" dt="2024-06-02T21:18:36.087" v="151" actId="20577"/>
          <ac:spMkLst>
            <pc:docMk/>
            <pc:sldMk cId="4227703031" sldId="338"/>
            <ac:spMk id="13" creationId="{00000000-0000-0000-0000-000000000000}"/>
          </ac:spMkLst>
        </pc:spChg>
      </pc:sldChg>
      <pc:sldChg chg="modSp mod addCm modCm">
        <pc:chgData name="Lloyd, Gwen" userId="6529d701-7dd1-4b67-b0d7-0f42fd60a32e" providerId="ADAL" clId="{F7F7E82B-010F-2749-98F6-8540375CE7D3}" dt="2024-06-02T21:26:03.236" v="218"/>
        <pc:sldMkLst>
          <pc:docMk/>
          <pc:sldMk cId="2550240662" sldId="343"/>
        </pc:sldMkLst>
        <pc:spChg chg="mod">
          <ac:chgData name="Lloyd, Gwen" userId="6529d701-7dd1-4b67-b0d7-0f42fd60a32e" providerId="ADAL" clId="{F7F7E82B-010F-2749-98F6-8540375CE7D3}" dt="2024-06-02T21:24:11.164" v="215" actId="114"/>
          <ac:spMkLst>
            <pc:docMk/>
            <pc:sldMk cId="2550240662" sldId="343"/>
            <ac:spMk id="13" creationId="{00000000-0000-0000-0000-000000000000}"/>
          </ac:spMkLst>
        </pc:spChg>
        <pc:extLst>
          <p:ext xmlns:p="http://schemas.openxmlformats.org/presentationml/2006/main" uri="{D6D511B9-2390-475A-947B-AFAB55BFBCF1}">
            <pc226:cmChg xmlns:pc226="http://schemas.microsoft.com/office/powerpoint/2022/06/main/command" chg="add">
              <pc226:chgData name="Lloyd, Gwen" userId="6529d701-7dd1-4b67-b0d7-0f42fd60a32e" providerId="ADAL" clId="{F7F7E82B-010F-2749-98F6-8540375CE7D3}" dt="2024-06-02T21:24:23.781" v="217"/>
              <pc2:cmMkLst xmlns:pc2="http://schemas.microsoft.com/office/powerpoint/2019/9/main/command">
                <pc:docMk/>
                <pc:sldMk cId="2550240662" sldId="343"/>
                <pc2:cmMk id="{C75F70AE-701F-B942-AAB2-B948B7D5EB4B}"/>
              </pc2:cmMkLst>
              <pc226:cmRplyChg chg="add">
                <pc226:chgData name="Lloyd, Gwen" userId="6529d701-7dd1-4b67-b0d7-0f42fd60a32e" providerId="ADAL" clId="{F7F7E82B-010F-2749-98F6-8540375CE7D3}" dt="2024-06-02T21:24:23.781" v="217"/>
                <pc2:cmRplyMkLst xmlns:pc2="http://schemas.microsoft.com/office/powerpoint/2019/9/main/command">
                  <pc:docMk/>
                  <pc:sldMk cId="2550240662" sldId="343"/>
                  <pc2:cmMk id="{C75F70AE-701F-B942-AAB2-B948B7D5EB4B}"/>
                  <pc2:cmRplyMk id="{F21D4046-AF8F-6349-8D73-4F5024AFBAA0}"/>
                </pc2:cmRplyMkLst>
              </pc226:cmRplyChg>
            </pc226:cmChg>
            <pc226:cmChg xmlns:pc226="http://schemas.microsoft.com/office/powerpoint/2022/06/main/command" chg="add">
              <pc226:chgData name="Lloyd, Gwen" userId="6529d701-7dd1-4b67-b0d7-0f42fd60a32e" providerId="ADAL" clId="{F7F7E82B-010F-2749-98F6-8540375CE7D3}" dt="2024-06-02T21:26:03.236" v="218"/>
              <pc2:cmMkLst xmlns:pc2="http://schemas.microsoft.com/office/powerpoint/2019/9/main/command">
                <pc:docMk/>
                <pc:sldMk cId="2550240662" sldId="343"/>
                <pc2:cmMk id="{E94773D6-B582-9644-809C-8D9ED60B7697}"/>
              </pc2:cmMkLst>
              <pc226:cmRplyChg chg="add">
                <pc226:chgData name="Lloyd, Gwen" userId="6529d701-7dd1-4b67-b0d7-0f42fd60a32e" providerId="ADAL" clId="{F7F7E82B-010F-2749-98F6-8540375CE7D3}" dt="2024-06-02T21:26:03.236" v="218"/>
                <pc2:cmRplyMkLst xmlns:pc2="http://schemas.microsoft.com/office/powerpoint/2019/9/main/command">
                  <pc:docMk/>
                  <pc:sldMk cId="2550240662" sldId="343"/>
                  <pc2:cmMk id="{E94773D6-B582-9644-809C-8D9ED60B7697}"/>
                  <pc2:cmRplyMk id="{CA520123-FB6E-A64A-910D-3E6580F224F9}"/>
                </pc2:cmRplyMkLst>
              </pc226:cmRplyChg>
            </pc226:cmChg>
          </p:ext>
        </pc:extLst>
      </pc:sldChg>
    </pc:docChg>
  </pc:docChgLst>
  <pc:docChgLst>
    <pc:chgData name="Lloyd, Gwen" userId="S::gml14@psu.edu::6529d701-7dd1-4b67-b0d7-0f42fd60a32e" providerId="AD" clId="Web-{1F04E848-06E1-573A-028D-57B7B5A87B75}"/>
    <pc:docChg chg="mod modSld">
      <pc:chgData name="Lloyd, Gwen" userId="S::gml14@psu.edu::6529d701-7dd1-4b67-b0d7-0f42fd60a32e" providerId="AD" clId="Web-{1F04E848-06E1-573A-028D-57B7B5A87B75}" dt="2024-06-02T21:04:38.370" v="18" actId="20577"/>
      <pc:docMkLst>
        <pc:docMk/>
      </pc:docMkLst>
      <pc:sldChg chg="modSp addCm modCm">
        <pc:chgData name="Lloyd, Gwen" userId="S::gml14@psu.edu::6529d701-7dd1-4b67-b0d7-0f42fd60a32e" providerId="AD" clId="Web-{1F04E848-06E1-573A-028D-57B7B5A87B75}" dt="2024-06-02T21:04:38.370" v="18" actId="20577"/>
        <pc:sldMkLst>
          <pc:docMk/>
          <pc:sldMk cId="2454528712" sldId="334"/>
        </pc:sldMkLst>
        <pc:spChg chg="mod">
          <ac:chgData name="Lloyd, Gwen" userId="S::gml14@psu.edu::6529d701-7dd1-4b67-b0d7-0f42fd60a32e" providerId="AD" clId="Web-{1F04E848-06E1-573A-028D-57B7B5A87B75}" dt="2024-06-02T21:04:38.370" v="18" actId="20577"/>
          <ac:spMkLst>
            <pc:docMk/>
            <pc:sldMk cId="2454528712" sldId="334"/>
            <ac:spMk id="8" creationId="{00000000-0000-0000-0000-000000000000}"/>
          </ac:spMkLst>
        </pc:spChg>
        <pc:extLst>
          <p:ext xmlns:p="http://schemas.openxmlformats.org/presentationml/2006/main" uri="{D6D511B9-2390-475A-947B-AFAB55BFBCF1}">
            <pc226:cmChg xmlns:pc226="http://schemas.microsoft.com/office/powerpoint/2022/06/main/command" chg="add mod">
              <pc226:chgData name="Lloyd, Gwen" userId="S::gml14@psu.edu::6529d701-7dd1-4b67-b0d7-0f42fd60a32e" providerId="AD" clId="Web-{1F04E848-06E1-573A-028D-57B7B5A87B75}" dt="2024-06-02T21:04:38.370" v="18" actId="20577"/>
              <pc2:cmMkLst xmlns:pc2="http://schemas.microsoft.com/office/powerpoint/2019/9/main/command">
                <pc:docMk/>
                <pc:sldMk cId="2454528712" sldId="334"/>
                <pc2:cmMk id="{4A7D6055-FA9E-4263-9CE9-CAD2E65C5115}"/>
              </pc2:cmMkLst>
            </pc226:cmChg>
            <pc226:cmChg xmlns:pc226="http://schemas.microsoft.com/office/powerpoint/2022/06/main/command" chg="add mod">
              <pc226:chgData name="Lloyd, Gwen" userId="S::gml14@psu.edu::6529d701-7dd1-4b67-b0d7-0f42fd60a32e" providerId="AD" clId="Web-{1F04E848-06E1-573A-028D-57B7B5A87B75}" dt="2024-06-02T21:04:38.370" v="18" actId="20577"/>
              <pc2:cmMkLst xmlns:pc2="http://schemas.microsoft.com/office/powerpoint/2019/9/main/command">
                <pc:docMk/>
                <pc:sldMk cId="2454528712" sldId="334"/>
                <pc2:cmMk id="{3EF69ACE-4FE5-4DCA-AAB3-BC37EE887C62}"/>
              </pc2:cmMkLst>
            </pc226:cmChg>
          </p:ext>
        </pc:extLst>
      </pc:sldChg>
      <pc:sldChg chg="modSp">
        <pc:chgData name="Lloyd, Gwen" userId="S::gml14@psu.edu::6529d701-7dd1-4b67-b0d7-0f42fd60a32e" providerId="AD" clId="Web-{1F04E848-06E1-573A-028D-57B7B5A87B75}" dt="2024-06-02T21:00:33.175" v="9" actId="20577"/>
        <pc:sldMkLst>
          <pc:docMk/>
          <pc:sldMk cId="3330540161" sldId="340"/>
        </pc:sldMkLst>
        <pc:spChg chg="mod">
          <ac:chgData name="Lloyd, Gwen" userId="S::gml14@psu.edu::6529d701-7dd1-4b67-b0d7-0f42fd60a32e" providerId="AD" clId="Web-{1F04E848-06E1-573A-028D-57B7B5A87B75}" dt="2024-06-02T21:00:33.175" v="9" actId="20577"/>
          <ac:spMkLst>
            <pc:docMk/>
            <pc:sldMk cId="3330540161" sldId="340"/>
            <ac:spMk id="23" creationId="{00000000-0000-0000-0000-000000000000}"/>
          </ac:spMkLst>
        </pc:spChg>
      </pc:sldChg>
      <pc:sldChg chg="addCm">
        <pc:chgData name="Lloyd, Gwen" userId="S::gml14@psu.edu::6529d701-7dd1-4b67-b0d7-0f42fd60a32e" providerId="AD" clId="Web-{1F04E848-06E1-573A-028D-57B7B5A87B75}" dt="2024-06-02T21:01:38.880" v="12"/>
        <pc:sldMkLst>
          <pc:docMk/>
          <pc:sldMk cId="1016888076" sldId="341"/>
        </pc:sldMkLst>
        <pc:extLst>
          <p:ext xmlns:p="http://schemas.openxmlformats.org/presentationml/2006/main" uri="{D6D511B9-2390-475A-947B-AFAB55BFBCF1}">
            <pc226:cmChg xmlns:pc226="http://schemas.microsoft.com/office/powerpoint/2022/06/main/command" chg="add">
              <pc226:chgData name="Lloyd, Gwen" userId="S::gml14@psu.edu::6529d701-7dd1-4b67-b0d7-0f42fd60a32e" providerId="AD" clId="Web-{1F04E848-06E1-573A-028D-57B7B5A87B75}" dt="2024-06-02T21:01:13.566" v="11"/>
              <pc2:cmMkLst xmlns:pc2="http://schemas.microsoft.com/office/powerpoint/2019/9/main/command">
                <pc:docMk/>
                <pc:sldMk cId="1016888076" sldId="341"/>
                <pc2:cmMk id="{D6F52533-3F8D-402D-9296-55C58C8B3F90}"/>
              </pc2:cmMkLst>
            </pc226:cmChg>
            <pc226:cmChg xmlns:pc226="http://schemas.microsoft.com/office/powerpoint/2022/06/main/command" chg="add">
              <pc226:chgData name="Lloyd, Gwen" userId="S::gml14@psu.edu::6529d701-7dd1-4b67-b0d7-0f42fd60a32e" providerId="AD" clId="Web-{1F04E848-06E1-573A-028D-57B7B5A87B75}" dt="2024-06-02T21:01:38.880" v="12"/>
              <pc2:cmMkLst xmlns:pc2="http://schemas.microsoft.com/office/powerpoint/2019/9/main/command">
                <pc:docMk/>
                <pc:sldMk cId="1016888076" sldId="341"/>
                <pc2:cmMk id="{16D1A159-0D0F-4F6D-BFA0-C00974DC88C0}"/>
              </pc2:cmMkLst>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04B9CC06-B5D8-8644-9EA3-8444D6389D38}" type="datetimeFigureOut">
              <a:rPr lang="en-US" smtClean="0"/>
              <a:t>6/6/24</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E631CBA3-846D-FE4D-8B35-A9FFDE5BD31C}" type="slidenum">
              <a:rPr lang="en-US" smtClean="0"/>
              <a:t>‹#›</a:t>
            </a:fld>
            <a:endParaRPr lang="en-US"/>
          </a:p>
        </p:txBody>
      </p:sp>
    </p:spTree>
    <p:extLst>
      <p:ext uri="{BB962C8B-B14F-4D97-AF65-F5344CB8AC3E}">
        <p14:creationId xmlns:p14="http://schemas.microsoft.com/office/powerpoint/2010/main" val="26931009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zh-CN" altLang="en-US"/>
          </a:p>
        </p:txBody>
      </p:sp>
      <p:sp>
        <p:nvSpPr>
          <p:cNvPr id="3" name="日期占位符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CAC53590-5E98-45DD-AC6E-2B9B29B7B280}" type="datetimeFigureOut">
              <a:rPr lang="zh-CN" altLang="en-US" smtClean="0"/>
              <a:t>2024/6/6</a:t>
            </a:fld>
            <a:endParaRPr lang="zh-CN" altLang="en-US"/>
          </a:p>
        </p:txBody>
      </p:sp>
      <p:sp>
        <p:nvSpPr>
          <p:cNvPr id="4" name="幻灯片图像占位符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endParaRPr lang="zh-CN" altLang="en-US"/>
          </a:p>
        </p:txBody>
      </p:sp>
      <p:sp>
        <p:nvSpPr>
          <p:cNvPr id="5" name="备注占位符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0FF58296-2042-4A31-8C75-21CB58FF3EF8}" type="slidenum">
              <a:rPr lang="zh-CN" altLang="en-US" smtClean="0"/>
              <a:t>‹#›</a:t>
            </a:fld>
            <a:endParaRPr lang="zh-CN" altLang="en-US"/>
          </a:p>
        </p:txBody>
      </p:sp>
    </p:spTree>
    <p:extLst>
      <p:ext uri="{BB962C8B-B14F-4D97-AF65-F5344CB8AC3E}">
        <p14:creationId xmlns:p14="http://schemas.microsoft.com/office/powerpoint/2010/main" val="5204832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20725"/>
            <a:ext cx="6400800" cy="360045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F58296-2042-4A31-8C75-21CB58FF3EF8}" type="slidenum">
              <a:rPr lang="zh-CN" altLang="en-US" smtClean="0"/>
              <a:t>1</a:t>
            </a:fld>
            <a:endParaRPr lang="zh-CN" altLang="en-US"/>
          </a:p>
        </p:txBody>
      </p:sp>
    </p:spTree>
    <p:extLst>
      <p:ext uri="{BB962C8B-B14F-4D97-AF65-F5344CB8AC3E}">
        <p14:creationId xmlns:p14="http://schemas.microsoft.com/office/powerpoint/2010/main" val="1758475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10</a:t>
            </a:fld>
            <a:endParaRPr lang="zh-CN" altLang="en-US"/>
          </a:p>
        </p:txBody>
      </p:sp>
    </p:spTree>
    <p:extLst>
      <p:ext uri="{BB962C8B-B14F-4D97-AF65-F5344CB8AC3E}">
        <p14:creationId xmlns:p14="http://schemas.microsoft.com/office/powerpoint/2010/main" val="230816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11</a:t>
            </a:fld>
            <a:endParaRPr lang="zh-CN" altLang="en-US"/>
          </a:p>
        </p:txBody>
      </p:sp>
    </p:spTree>
    <p:extLst>
      <p:ext uri="{BB962C8B-B14F-4D97-AF65-F5344CB8AC3E}">
        <p14:creationId xmlns:p14="http://schemas.microsoft.com/office/powerpoint/2010/main" val="1900371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12</a:t>
            </a:fld>
            <a:endParaRPr lang="zh-CN" altLang="en-US"/>
          </a:p>
        </p:txBody>
      </p:sp>
    </p:spTree>
    <p:extLst>
      <p:ext uri="{BB962C8B-B14F-4D97-AF65-F5344CB8AC3E}">
        <p14:creationId xmlns:p14="http://schemas.microsoft.com/office/powerpoint/2010/main" val="1145876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13</a:t>
            </a:fld>
            <a:endParaRPr lang="zh-CN" altLang="en-US"/>
          </a:p>
        </p:txBody>
      </p:sp>
    </p:spTree>
    <p:extLst>
      <p:ext uri="{BB962C8B-B14F-4D97-AF65-F5344CB8AC3E}">
        <p14:creationId xmlns:p14="http://schemas.microsoft.com/office/powerpoint/2010/main" val="99687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14</a:t>
            </a:fld>
            <a:endParaRPr lang="zh-CN" altLang="en-US"/>
          </a:p>
        </p:txBody>
      </p:sp>
    </p:spTree>
    <p:extLst>
      <p:ext uri="{BB962C8B-B14F-4D97-AF65-F5344CB8AC3E}">
        <p14:creationId xmlns:p14="http://schemas.microsoft.com/office/powerpoint/2010/main" val="1218823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15</a:t>
            </a:fld>
            <a:endParaRPr lang="zh-CN" altLang="en-US"/>
          </a:p>
        </p:txBody>
      </p:sp>
    </p:spTree>
    <p:extLst>
      <p:ext uri="{BB962C8B-B14F-4D97-AF65-F5344CB8AC3E}">
        <p14:creationId xmlns:p14="http://schemas.microsoft.com/office/powerpoint/2010/main" val="3225911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16</a:t>
            </a:fld>
            <a:endParaRPr lang="zh-CN" altLang="en-US"/>
          </a:p>
        </p:txBody>
      </p:sp>
    </p:spTree>
    <p:extLst>
      <p:ext uri="{BB962C8B-B14F-4D97-AF65-F5344CB8AC3E}">
        <p14:creationId xmlns:p14="http://schemas.microsoft.com/office/powerpoint/2010/main" val="2343079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17</a:t>
            </a:fld>
            <a:endParaRPr lang="zh-CN" altLang="en-US"/>
          </a:p>
        </p:txBody>
      </p:sp>
    </p:spTree>
    <p:extLst>
      <p:ext uri="{BB962C8B-B14F-4D97-AF65-F5344CB8AC3E}">
        <p14:creationId xmlns:p14="http://schemas.microsoft.com/office/powerpoint/2010/main" val="1438397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18</a:t>
            </a:fld>
            <a:endParaRPr lang="zh-CN" altLang="en-US"/>
          </a:p>
        </p:txBody>
      </p:sp>
    </p:spTree>
    <p:extLst>
      <p:ext uri="{BB962C8B-B14F-4D97-AF65-F5344CB8AC3E}">
        <p14:creationId xmlns:p14="http://schemas.microsoft.com/office/powerpoint/2010/main" val="39375919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19</a:t>
            </a:fld>
            <a:endParaRPr lang="zh-CN" altLang="en-US"/>
          </a:p>
        </p:txBody>
      </p:sp>
    </p:spTree>
    <p:extLst>
      <p:ext uri="{BB962C8B-B14F-4D97-AF65-F5344CB8AC3E}">
        <p14:creationId xmlns:p14="http://schemas.microsoft.com/office/powerpoint/2010/main" val="1965897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20725"/>
            <a:ext cx="6400800" cy="360045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F58296-2042-4A31-8C75-21CB58FF3EF8}" type="slidenum">
              <a:rPr lang="zh-CN" altLang="en-US" smtClean="0"/>
              <a:t>2</a:t>
            </a:fld>
            <a:endParaRPr lang="zh-CN" altLang="en-US"/>
          </a:p>
        </p:txBody>
      </p:sp>
    </p:spTree>
    <p:extLst>
      <p:ext uri="{BB962C8B-B14F-4D97-AF65-F5344CB8AC3E}">
        <p14:creationId xmlns:p14="http://schemas.microsoft.com/office/powerpoint/2010/main" val="3808404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3</a:t>
            </a:fld>
            <a:endParaRPr lang="zh-CN" altLang="en-US"/>
          </a:p>
        </p:txBody>
      </p:sp>
    </p:spTree>
    <p:extLst>
      <p:ext uri="{BB962C8B-B14F-4D97-AF65-F5344CB8AC3E}">
        <p14:creationId xmlns:p14="http://schemas.microsoft.com/office/powerpoint/2010/main" val="2825313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4</a:t>
            </a:fld>
            <a:endParaRPr lang="zh-CN" altLang="en-US"/>
          </a:p>
        </p:txBody>
      </p:sp>
    </p:spTree>
    <p:extLst>
      <p:ext uri="{BB962C8B-B14F-4D97-AF65-F5344CB8AC3E}">
        <p14:creationId xmlns:p14="http://schemas.microsoft.com/office/powerpoint/2010/main" val="537123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5</a:t>
            </a:fld>
            <a:endParaRPr lang="zh-CN" altLang="en-US"/>
          </a:p>
        </p:txBody>
      </p:sp>
    </p:spTree>
    <p:extLst>
      <p:ext uri="{BB962C8B-B14F-4D97-AF65-F5344CB8AC3E}">
        <p14:creationId xmlns:p14="http://schemas.microsoft.com/office/powerpoint/2010/main" val="644914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6</a:t>
            </a:fld>
            <a:endParaRPr lang="zh-CN" altLang="en-US"/>
          </a:p>
        </p:txBody>
      </p:sp>
    </p:spTree>
    <p:extLst>
      <p:ext uri="{BB962C8B-B14F-4D97-AF65-F5344CB8AC3E}">
        <p14:creationId xmlns:p14="http://schemas.microsoft.com/office/powerpoint/2010/main" val="1014524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7</a:t>
            </a:fld>
            <a:endParaRPr lang="zh-CN" altLang="en-US"/>
          </a:p>
        </p:txBody>
      </p:sp>
    </p:spTree>
    <p:extLst>
      <p:ext uri="{BB962C8B-B14F-4D97-AF65-F5344CB8AC3E}">
        <p14:creationId xmlns:p14="http://schemas.microsoft.com/office/powerpoint/2010/main" val="757058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8</a:t>
            </a:fld>
            <a:endParaRPr lang="zh-CN" altLang="en-US"/>
          </a:p>
        </p:txBody>
      </p:sp>
    </p:spTree>
    <p:extLst>
      <p:ext uri="{BB962C8B-B14F-4D97-AF65-F5344CB8AC3E}">
        <p14:creationId xmlns:p14="http://schemas.microsoft.com/office/powerpoint/2010/main" val="1109357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F58296-2042-4A31-8C75-21CB58FF3EF8}" type="slidenum">
              <a:rPr lang="zh-CN" altLang="en-US" smtClean="0"/>
              <a:t>9</a:t>
            </a:fld>
            <a:endParaRPr lang="zh-CN" altLang="en-US"/>
          </a:p>
        </p:txBody>
      </p:sp>
    </p:spTree>
    <p:extLst>
      <p:ext uri="{BB962C8B-B14F-4D97-AF65-F5344CB8AC3E}">
        <p14:creationId xmlns:p14="http://schemas.microsoft.com/office/powerpoint/2010/main" val="1552826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E961533-0965-4B4C-B7DF-9ACEC2F4692F}" type="datetime1">
              <a:rPr lang="en-US" altLang="zh-CN" smtClean="0"/>
              <a:t>6/6/24</a:t>
            </a:fld>
            <a:endParaRPr lang="zh-CN" altLang="en-US"/>
          </a:p>
        </p:txBody>
      </p:sp>
      <p:sp>
        <p:nvSpPr>
          <p:cNvPr id="5" name="页脚占位符 4"/>
          <p:cNvSpPr>
            <a:spLocks noGrp="1"/>
          </p:cNvSpPr>
          <p:nvPr>
            <p:ph type="ftr" sz="quarter" idx="11"/>
          </p:nvPr>
        </p:nvSpPr>
        <p:spPr/>
        <p:txBody>
          <a:bodyPr/>
          <a:lstStyle/>
          <a:p>
            <a:r>
              <a:rPr lang="en-US" altLang="zh-CN"/>
              <a:t>© QualityTalk. All rights reserved.</a:t>
            </a:r>
            <a:endParaRPr lang="zh-CN" altLang="en-US"/>
          </a:p>
        </p:txBody>
      </p:sp>
      <p:sp>
        <p:nvSpPr>
          <p:cNvPr id="6" name="灯片编号占位符 5"/>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155983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330CA-68CF-6E41-9E4D-4CB9F1AEA1A2}" type="datetime1">
              <a:rPr lang="en-US" altLang="zh-CN" smtClean="0"/>
              <a:t>6/6/24</a:t>
            </a:fld>
            <a:endParaRPr lang="zh-CN" altLang="en-US"/>
          </a:p>
        </p:txBody>
      </p:sp>
      <p:sp>
        <p:nvSpPr>
          <p:cNvPr id="5" name="页脚占位符 4"/>
          <p:cNvSpPr>
            <a:spLocks noGrp="1"/>
          </p:cNvSpPr>
          <p:nvPr>
            <p:ph type="ftr" sz="quarter" idx="11"/>
          </p:nvPr>
        </p:nvSpPr>
        <p:spPr/>
        <p:txBody>
          <a:bodyPr/>
          <a:lstStyle/>
          <a:p>
            <a:r>
              <a:rPr lang="en-US" altLang="zh-CN"/>
              <a:t>© QualityTalk. All rights reserved.</a:t>
            </a:r>
            <a:endParaRPr lang="zh-CN" altLang="en-US"/>
          </a:p>
        </p:txBody>
      </p:sp>
      <p:sp>
        <p:nvSpPr>
          <p:cNvPr id="6" name="灯片编号占位符 5"/>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1215073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8116711-AA83-4B46-884A-1DC74823B811}" type="datetime1">
              <a:rPr lang="en-US" altLang="zh-CN" smtClean="0"/>
              <a:t>6/6/24</a:t>
            </a:fld>
            <a:endParaRPr lang="zh-CN" altLang="en-US"/>
          </a:p>
        </p:txBody>
      </p:sp>
      <p:sp>
        <p:nvSpPr>
          <p:cNvPr id="5" name="页脚占位符 4"/>
          <p:cNvSpPr>
            <a:spLocks noGrp="1"/>
          </p:cNvSpPr>
          <p:nvPr>
            <p:ph type="ftr" sz="quarter" idx="11"/>
          </p:nvPr>
        </p:nvSpPr>
        <p:spPr/>
        <p:txBody>
          <a:bodyPr/>
          <a:lstStyle/>
          <a:p>
            <a:r>
              <a:rPr lang="en-US" altLang="zh-CN"/>
              <a:t>© QualityTalk. All rights reserved.</a:t>
            </a:r>
            <a:endParaRPr lang="zh-CN" altLang="en-US"/>
          </a:p>
        </p:txBody>
      </p:sp>
      <p:sp>
        <p:nvSpPr>
          <p:cNvPr id="6" name="灯片编号占位符 5"/>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3797736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462F3A7-36F5-6E41-9BAA-0977CE72B72C}" type="datetime1">
              <a:rPr lang="en-US" altLang="zh-CN" smtClean="0"/>
              <a:t>6/6/24</a:t>
            </a:fld>
            <a:endParaRPr lang="zh-CN" altLang="en-US"/>
          </a:p>
        </p:txBody>
      </p:sp>
      <p:sp>
        <p:nvSpPr>
          <p:cNvPr id="5" name="页脚占位符 4"/>
          <p:cNvSpPr>
            <a:spLocks noGrp="1"/>
          </p:cNvSpPr>
          <p:nvPr>
            <p:ph type="ftr" sz="quarter" idx="11"/>
          </p:nvPr>
        </p:nvSpPr>
        <p:spPr/>
        <p:txBody>
          <a:bodyPr/>
          <a:lstStyle/>
          <a:p>
            <a:r>
              <a:rPr lang="en-US" altLang="zh-CN"/>
              <a:t>© QualityTalk. All rights reserved.</a:t>
            </a:r>
            <a:endParaRPr lang="zh-CN" altLang="en-US"/>
          </a:p>
        </p:txBody>
      </p:sp>
      <p:sp>
        <p:nvSpPr>
          <p:cNvPr id="6" name="灯片编号占位符 5"/>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69431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E005B5-9D60-B745-ADB0-0B9B43ADBEE4}" type="datetime1">
              <a:rPr lang="en-US" altLang="zh-CN" smtClean="0"/>
              <a:t>6/6/24</a:t>
            </a:fld>
            <a:endParaRPr lang="zh-CN" altLang="en-US"/>
          </a:p>
        </p:txBody>
      </p:sp>
      <p:sp>
        <p:nvSpPr>
          <p:cNvPr id="5" name="页脚占位符 4"/>
          <p:cNvSpPr>
            <a:spLocks noGrp="1"/>
          </p:cNvSpPr>
          <p:nvPr>
            <p:ph type="ftr" sz="quarter" idx="11"/>
          </p:nvPr>
        </p:nvSpPr>
        <p:spPr/>
        <p:txBody>
          <a:bodyPr/>
          <a:lstStyle/>
          <a:p>
            <a:r>
              <a:rPr lang="en-US" altLang="zh-CN"/>
              <a:t>© QualityTalk. All rights reserved.</a:t>
            </a:r>
            <a:endParaRPr lang="zh-CN" altLang="en-US"/>
          </a:p>
        </p:txBody>
      </p:sp>
      <p:sp>
        <p:nvSpPr>
          <p:cNvPr id="6" name="灯片编号占位符 5"/>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1983115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AB0A9EA-254F-BD4C-9363-5B9D243038D7}" type="datetime1">
              <a:rPr lang="en-US" altLang="zh-CN" smtClean="0"/>
              <a:t>6/6/24</a:t>
            </a:fld>
            <a:endParaRPr lang="zh-CN" altLang="en-US"/>
          </a:p>
        </p:txBody>
      </p:sp>
      <p:sp>
        <p:nvSpPr>
          <p:cNvPr id="6" name="页脚占位符 5"/>
          <p:cNvSpPr>
            <a:spLocks noGrp="1"/>
          </p:cNvSpPr>
          <p:nvPr>
            <p:ph type="ftr" sz="quarter" idx="11"/>
          </p:nvPr>
        </p:nvSpPr>
        <p:spPr/>
        <p:txBody>
          <a:bodyPr/>
          <a:lstStyle/>
          <a:p>
            <a:r>
              <a:rPr lang="en-US" altLang="zh-CN"/>
              <a:t>© QualityTalk. All rights reserved.</a:t>
            </a:r>
            <a:endParaRPr lang="zh-CN" altLang="en-US"/>
          </a:p>
        </p:txBody>
      </p:sp>
      <p:sp>
        <p:nvSpPr>
          <p:cNvPr id="7" name="灯片编号占位符 6"/>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3136080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F29E8EE-3D31-0B45-B90A-B4DF12D23464}" type="datetime1">
              <a:rPr lang="en-US" altLang="zh-CN" smtClean="0"/>
              <a:t>6/6/24</a:t>
            </a:fld>
            <a:endParaRPr lang="zh-CN" altLang="en-US"/>
          </a:p>
        </p:txBody>
      </p:sp>
      <p:sp>
        <p:nvSpPr>
          <p:cNvPr id="8" name="页脚占位符 7"/>
          <p:cNvSpPr>
            <a:spLocks noGrp="1"/>
          </p:cNvSpPr>
          <p:nvPr>
            <p:ph type="ftr" sz="quarter" idx="11"/>
          </p:nvPr>
        </p:nvSpPr>
        <p:spPr/>
        <p:txBody>
          <a:bodyPr/>
          <a:lstStyle/>
          <a:p>
            <a:r>
              <a:rPr lang="en-US" altLang="zh-CN"/>
              <a:t>© QualityTalk. All rights reserved.</a:t>
            </a:r>
            <a:endParaRPr lang="zh-CN" altLang="en-US"/>
          </a:p>
        </p:txBody>
      </p:sp>
      <p:sp>
        <p:nvSpPr>
          <p:cNvPr id="9" name="灯片编号占位符 8"/>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126941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流程图: 手动输入 6">
            <a:extLst>
              <a:ext uri="{FF2B5EF4-FFF2-40B4-BE49-F238E27FC236}">
                <a16:creationId xmlns:a16="http://schemas.microsoft.com/office/drawing/2014/main" id="{61D5853C-5964-BA4E-A327-24387AB91268}"/>
              </a:ext>
            </a:extLst>
          </p:cNvPr>
          <p:cNvSpPr/>
          <p:nvPr userDrawn="1"/>
        </p:nvSpPr>
        <p:spPr>
          <a:xfrm rot="10800000" flipH="1" flipV="1">
            <a:off x="0" y="3113584"/>
            <a:ext cx="12192000" cy="3744416"/>
          </a:xfrm>
          <a:prstGeom prst="flowChartManualInpu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nvPr>
        </p:nvSpPr>
        <p:spPr/>
        <p:txBody>
          <a:bodyPr/>
          <a:lstStyle/>
          <a:p>
            <a:endParaRPr lang="zh-CN" altLang="en-US" dirty="0"/>
          </a:p>
        </p:txBody>
      </p:sp>
      <p:sp>
        <p:nvSpPr>
          <p:cNvPr id="4" name="页脚占位符 3"/>
          <p:cNvSpPr>
            <a:spLocks noGrp="1"/>
          </p:cNvSpPr>
          <p:nvPr>
            <p:ph type="ftr" sz="quarter" idx="11"/>
          </p:nvPr>
        </p:nvSpPr>
        <p:spPr/>
        <p:txBody>
          <a:bodyPr/>
          <a:lstStyle/>
          <a:p>
            <a:r>
              <a:rPr lang="en-US" altLang="zh-CN" dirty="0"/>
              <a:t>© 2019 Quality Talk. All rights reserved.</a:t>
            </a:r>
            <a:endParaRPr lang="zh-CN" altLang="en-US" dirty="0"/>
          </a:p>
        </p:txBody>
      </p:sp>
      <p:sp>
        <p:nvSpPr>
          <p:cNvPr id="5" name="灯片编号占位符 4"/>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425092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p:txBody>
          <a:bodyPr/>
          <a:lstStyle/>
          <a:p>
            <a:r>
              <a:rPr lang="en-US" altLang="zh-CN" dirty="0"/>
              <a:t>© 2019 Quality Talk. All rights reserved.</a:t>
            </a:r>
            <a:endParaRPr lang="zh-CN" altLang="en-US" dirty="0"/>
          </a:p>
        </p:txBody>
      </p:sp>
      <p:sp>
        <p:nvSpPr>
          <p:cNvPr id="4" name="灯片编号占位符 3"/>
          <p:cNvSpPr>
            <a:spLocks noGrp="1"/>
          </p:cNvSpPr>
          <p:nvPr>
            <p:ph type="sldNum" sz="quarter" idx="12"/>
          </p:nvPr>
        </p:nvSpPr>
        <p:spPr/>
        <p:txBody>
          <a:bodyPr/>
          <a:lstStyle/>
          <a:p>
            <a:fld id="{4598BD61-D7DF-404A-B825-AE8E72AF5044}" type="slidenum">
              <a:rPr lang="zh-CN" altLang="en-US" smtClean="0"/>
              <a:t>‹#›</a:t>
            </a:fld>
            <a:endParaRPr lang="zh-CN" altLang="en-US"/>
          </a:p>
        </p:txBody>
      </p:sp>
      <p:sp>
        <p:nvSpPr>
          <p:cNvPr id="7" name="矩形 8">
            <a:extLst>
              <a:ext uri="{FF2B5EF4-FFF2-40B4-BE49-F238E27FC236}">
                <a16:creationId xmlns:a16="http://schemas.microsoft.com/office/drawing/2014/main" id="{9ED79282-35C8-D949-9ED6-16A106FDD2DF}"/>
              </a:ext>
            </a:extLst>
          </p:cNvPr>
          <p:cNvSpPr/>
          <p:nvPr userDrawn="1"/>
        </p:nvSpPr>
        <p:spPr>
          <a:xfrm rot="10800000" flipH="1" flipV="1">
            <a:off x="24680" y="44625"/>
            <a:ext cx="12167320" cy="1352864"/>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77870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8DC9144-B0CB-DB49-B151-ED49BCC2E4A9}" type="datetime1">
              <a:rPr lang="en-US" altLang="zh-CN" smtClean="0"/>
              <a:t>6/6/24</a:t>
            </a:fld>
            <a:endParaRPr lang="zh-CN" altLang="en-US"/>
          </a:p>
        </p:txBody>
      </p:sp>
      <p:sp>
        <p:nvSpPr>
          <p:cNvPr id="6" name="页脚占位符 5"/>
          <p:cNvSpPr>
            <a:spLocks noGrp="1"/>
          </p:cNvSpPr>
          <p:nvPr>
            <p:ph type="ftr" sz="quarter" idx="11"/>
          </p:nvPr>
        </p:nvSpPr>
        <p:spPr/>
        <p:txBody>
          <a:bodyPr/>
          <a:lstStyle/>
          <a:p>
            <a:r>
              <a:rPr lang="en-US" altLang="zh-CN"/>
              <a:t>© QualityTalk. All rights reserved.</a:t>
            </a:r>
            <a:endParaRPr lang="zh-CN" altLang="en-US"/>
          </a:p>
        </p:txBody>
      </p:sp>
      <p:sp>
        <p:nvSpPr>
          <p:cNvPr id="7" name="灯片编号占位符 6"/>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988055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A56870C-A145-AA4B-B5B2-FE81345BD69B}" type="datetime1">
              <a:rPr lang="en-US" altLang="zh-CN" smtClean="0"/>
              <a:t>6/6/24</a:t>
            </a:fld>
            <a:endParaRPr lang="zh-CN" altLang="en-US"/>
          </a:p>
        </p:txBody>
      </p:sp>
      <p:sp>
        <p:nvSpPr>
          <p:cNvPr id="6" name="页脚占位符 5"/>
          <p:cNvSpPr>
            <a:spLocks noGrp="1"/>
          </p:cNvSpPr>
          <p:nvPr>
            <p:ph type="ftr" sz="quarter" idx="11"/>
          </p:nvPr>
        </p:nvSpPr>
        <p:spPr/>
        <p:txBody>
          <a:bodyPr/>
          <a:lstStyle/>
          <a:p>
            <a:r>
              <a:rPr lang="en-US" altLang="zh-CN"/>
              <a:t>© QualityTalk. All rights reserved.</a:t>
            </a:r>
            <a:endParaRPr lang="zh-CN" altLang="en-US"/>
          </a:p>
        </p:txBody>
      </p:sp>
      <p:sp>
        <p:nvSpPr>
          <p:cNvPr id="7" name="灯片编号占位符 6"/>
          <p:cNvSpPr>
            <a:spLocks noGrp="1"/>
          </p:cNvSpPr>
          <p:nvPr>
            <p:ph type="sldNum" sz="quarter" idx="12"/>
          </p:nvPr>
        </p:nvSpPr>
        <p:spPr/>
        <p:txBody>
          <a:body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4003225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E57C09-69E4-4C45-AEF1-E3E1EEE1F124}" type="datetime1">
              <a:rPr lang="en-US" altLang="zh-CN" smtClean="0"/>
              <a:t>6/6/24</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 QualityTalk. All rights reserved.</a:t>
            </a: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98BD61-D7DF-404A-B825-AE8E72AF5044}" type="slidenum">
              <a:rPr lang="zh-CN" altLang="en-US" smtClean="0"/>
              <a:t>‹#›</a:t>
            </a:fld>
            <a:endParaRPr lang="zh-CN" altLang="en-US"/>
          </a:p>
        </p:txBody>
      </p:sp>
    </p:spTree>
    <p:extLst>
      <p:ext uri="{BB962C8B-B14F-4D97-AF65-F5344CB8AC3E}">
        <p14:creationId xmlns:p14="http://schemas.microsoft.com/office/powerpoint/2010/main" val="17984636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1.jpeg"/><Relationship Id="rId5" Type="http://schemas.microsoft.com/office/2007/relationships/hdphoto" Target="../media/hdphoto4.wdp"/><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2.wdp"/><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8.jpeg"/><Relationship Id="rId5" Type="http://schemas.microsoft.com/office/2007/relationships/hdphoto" Target="../media/hdphoto2.wdp"/><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0.png"/><Relationship Id="rId5" Type="http://schemas.microsoft.com/office/2007/relationships/hdphoto" Target="../media/hdphoto5.wdp"/><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pn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6.wdp"/><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1.png"/><Relationship Id="rId5" Type="http://schemas.microsoft.com/office/2007/relationships/hdphoto" Target="../media/hdphoto2.wdp"/><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20.png"/><Relationship Id="rId5" Type="http://schemas.microsoft.com/office/2007/relationships/hdphoto" Target="../media/hdphoto5.wdp"/><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3.wdp"/><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9.png"/><Relationship Id="rId5" Type="http://schemas.microsoft.com/office/2007/relationships/hdphoto" Target="../media/hdphoto2.wdp"/><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rot="21291583">
            <a:off x="1939000" y="3786703"/>
            <a:ext cx="8314001" cy="1569660"/>
          </a:xfrm>
          <a:prstGeom prst="rect">
            <a:avLst/>
          </a:prstGeom>
          <a:noFill/>
        </p:spPr>
        <p:txBody>
          <a:bodyPr wrap="square" rtlCol="0">
            <a:spAutoFit/>
          </a:bodyP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Lesson 1</a:t>
            </a:r>
          </a:p>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Introduction to Quality Talk</a:t>
            </a:r>
          </a:p>
        </p:txBody>
      </p:sp>
      <p:pic>
        <p:nvPicPr>
          <p:cNvPr id="29" name="图片 28"/>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8761082" y="195806"/>
            <a:ext cx="1584176" cy="1584176"/>
          </a:xfrm>
          <a:prstGeom prst="rect">
            <a:avLst/>
          </a:prstGeom>
        </p:spPr>
      </p:pic>
      <p:sp>
        <p:nvSpPr>
          <p:cNvPr id="4" name="Footer Placeholder 3">
            <a:extLst>
              <a:ext uri="{FF2B5EF4-FFF2-40B4-BE49-F238E27FC236}">
                <a16:creationId xmlns:a16="http://schemas.microsoft.com/office/drawing/2014/main" id="{066FAABF-48DE-2646-8962-5244DC0D8D7A}"/>
              </a:ext>
            </a:extLst>
          </p:cNvPr>
          <p:cNvSpPr>
            <a:spLocks noGrp="1"/>
          </p:cNvSpPr>
          <p:nvPr>
            <p:ph type="ftr" sz="quarter" idx="11"/>
          </p:nvPr>
        </p:nvSpPr>
        <p:spPr/>
        <p:txBody>
          <a:bodyPr/>
          <a:lstStyle/>
          <a:p>
            <a:r>
              <a:rPr lang="en-US" altLang="zh-CN" dirty="0">
                <a:solidFill>
                  <a:schemeClr val="bg1"/>
                </a:solidFill>
              </a:rPr>
              <a:t>© Quality Talk. All rights reserved.</a:t>
            </a:r>
            <a:endParaRPr lang="zh-CN" altLang="en-US" dirty="0">
              <a:solidFill>
                <a:schemeClr val="bg1"/>
              </a:solidFill>
            </a:endParaRPr>
          </a:p>
        </p:txBody>
      </p:sp>
      <p:sp>
        <p:nvSpPr>
          <p:cNvPr id="3" name="Rectangle 2">
            <a:extLst>
              <a:ext uri="{FF2B5EF4-FFF2-40B4-BE49-F238E27FC236}">
                <a16:creationId xmlns:a16="http://schemas.microsoft.com/office/drawing/2014/main" id="{DA0ECB0B-DF91-8442-89C6-2F69B80DDD24}"/>
              </a:ext>
            </a:extLst>
          </p:cNvPr>
          <p:cNvSpPr/>
          <p:nvPr/>
        </p:nvSpPr>
        <p:spPr>
          <a:xfrm>
            <a:off x="4799856" y="2852936"/>
            <a:ext cx="151216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4F1F1D8-DA9F-8049-A129-5A51BAFD701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21348688">
            <a:off x="574757" y="655411"/>
            <a:ext cx="4120404" cy="2912413"/>
          </a:xfrm>
          <a:prstGeom prst="rect">
            <a:avLst/>
          </a:prstGeom>
        </p:spPr>
      </p:pic>
      <p:sp>
        <p:nvSpPr>
          <p:cNvPr id="5" name="TextBox 4">
            <a:extLst>
              <a:ext uri="{FF2B5EF4-FFF2-40B4-BE49-F238E27FC236}">
                <a16:creationId xmlns:a16="http://schemas.microsoft.com/office/drawing/2014/main" id="{05D8E03C-E021-BE43-A780-622FB9DBCB32}"/>
              </a:ext>
            </a:extLst>
          </p:cNvPr>
          <p:cNvSpPr txBox="1"/>
          <p:nvPr/>
        </p:nvSpPr>
        <p:spPr>
          <a:xfrm>
            <a:off x="2477386" y="389151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059479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10</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Quality Talk Rules</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Rectangle 1">
            <a:extLst>
              <a:ext uri="{FF2B5EF4-FFF2-40B4-BE49-F238E27FC236}">
                <a16:creationId xmlns:a16="http://schemas.microsoft.com/office/drawing/2014/main" id="{F3BB0DC2-699F-CFA7-4DB8-0833BD80E43B}"/>
              </a:ext>
            </a:extLst>
          </p:cNvPr>
          <p:cNvSpPr/>
          <p:nvPr/>
        </p:nvSpPr>
        <p:spPr>
          <a:xfrm>
            <a:off x="1442799" y="1484784"/>
            <a:ext cx="7920880" cy="4659737"/>
          </a:xfrm>
          <a:prstGeom prst="rect">
            <a:avLst/>
          </a:prstGeom>
        </p:spPr>
        <p:txBody>
          <a:bodyPr wrap="square">
            <a:spAutoFit/>
          </a:bodyPr>
          <a:lstStyle/>
          <a:p>
            <a:pPr>
              <a:spcBef>
                <a:spcPct val="20000"/>
              </a:spcBef>
              <a:buClr>
                <a:schemeClr val="accent6"/>
              </a:buClr>
            </a:pPr>
            <a:r>
              <a:rPr lang="en-US" altLang="zh-CN"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We share our ideas and listen to each other.</a:t>
            </a:r>
          </a:p>
          <a:p>
            <a:pPr>
              <a:spcBef>
                <a:spcPct val="20000"/>
              </a:spcBef>
              <a:buClr>
                <a:schemeClr val="accent6"/>
              </a:buClr>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We don’t need to raise hands.</a:t>
            </a:r>
          </a:p>
          <a:p>
            <a:pPr>
              <a:spcBef>
                <a:spcPct val="20000"/>
              </a:spcBef>
              <a:buClr>
                <a:schemeClr val="accent6"/>
              </a:buClr>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One person speaks at a time.</a:t>
            </a:r>
          </a:p>
          <a:p>
            <a:pPr>
              <a:spcBef>
                <a:spcPct val="20000"/>
              </a:spcBef>
              <a:buClr>
                <a:schemeClr val="accent6"/>
              </a:buClr>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We give reasons to explain our ideas.</a:t>
            </a:r>
          </a:p>
          <a:p>
            <a:pPr>
              <a:spcBef>
                <a:spcPct val="20000"/>
              </a:spcBef>
              <a:buClr>
                <a:schemeClr val="accent6"/>
              </a:buClr>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We respect others’ ideas and opinions.</a:t>
            </a:r>
          </a:p>
          <a:p>
            <a:pPr>
              <a:spcBef>
                <a:spcPct val="20000"/>
              </a:spcBef>
              <a:buClr>
                <a:schemeClr val="accent6"/>
              </a:buClr>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We give others time to speak.</a:t>
            </a:r>
          </a:p>
          <a:p>
            <a:pPr>
              <a:spcBef>
                <a:spcPct val="20000"/>
              </a:spcBef>
              <a:buClr>
                <a:schemeClr val="accent6"/>
              </a:buClr>
            </a:pPr>
            <a:r>
              <a:rPr lang="en-US" altLang="zh-CN"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We question or argue about ideas not people.</a:t>
            </a:r>
            <a:endPar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a:spcBef>
                <a:spcPct val="20000"/>
              </a:spcBef>
              <a:buClr>
                <a:schemeClr val="accent6"/>
              </a:buClr>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We consider others’ ideas.</a:t>
            </a:r>
          </a:p>
          <a:p>
            <a:pPr>
              <a:spcBef>
                <a:spcPct val="20000"/>
              </a:spcBef>
              <a:buClr>
                <a:schemeClr val="accent6"/>
              </a:buClr>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If we disagree, we ask: “Why…?” and “How…?”</a:t>
            </a:r>
          </a:p>
        </p:txBody>
      </p:sp>
      <p:pic>
        <p:nvPicPr>
          <p:cNvPr id="8" name="图片 24">
            <a:extLst>
              <a:ext uri="{FF2B5EF4-FFF2-40B4-BE49-F238E27FC236}">
                <a16:creationId xmlns:a16="http://schemas.microsoft.com/office/drawing/2014/main" id="{ED4D5AEF-C5F2-EFCC-7E92-0CCA3D9D15BE}"/>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07477" y="5683363"/>
            <a:ext cx="254597" cy="254597"/>
          </a:xfrm>
          <a:prstGeom prst="rect">
            <a:avLst/>
          </a:prstGeom>
        </p:spPr>
      </p:pic>
      <p:pic>
        <p:nvPicPr>
          <p:cNvPr id="9" name="图片 24">
            <a:extLst>
              <a:ext uri="{FF2B5EF4-FFF2-40B4-BE49-F238E27FC236}">
                <a16:creationId xmlns:a16="http://schemas.microsoft.com/office/drawing/2014/main" id="{C0D72EC4-95B7-CBA9-ADCF-9A939850C23E}"/>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07478" y="1578907"/>
            <a:ext cx="254597" cy="254597"/>
          </a:xfrm>
          <a:prstGeom prst="rect">
            <a:avLst/>
          </a:prstGeom>
        </p:spPr>
      </p:pic>
      <p:pic>
        <p:nvPicPr>
          <p:cNvPr id="10" name="图片 24">
            <a:extLst>
              <a:ext uri="{FF2B5EF4-FFF2-40B4-BE49-F238E27FC236}">
                <a16:creationId xmlns:a16="http://schemas.microsoft.com/office/drawing/2014/main" id="{8C9397A8-E3BC-EA0D-A441-5BA50C1F3111}"/>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07476" y="2082963"/>
            <a:ext cx="254597" cy="254597"/>
          </a:xfrm>
          <a:prstGeom prst="rect">
            <a:avLst/>
          </a:prstGeom>
        </p:spPr>
      </p:pic>
      <p:pic>
        <p:nvPicPr>
          <p:cNvPr id="11" name="图片 24">
            <a:extLst>
              <a:ext uri="{FF2B5EF4-FFF2-40B4-BE49-F238E27FC236}">
                <a16:creationId xmlns:a16="http://schemas.microsoft.com/office/drawing/2014/main" id="{82C2BF84-9D0F-B553-18B8-57C8C9A963C2}"/>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15820" y="2587019"/>
            <a:ext cx="254597" cy="254597"/>
          </a:xfrm>
          <a:prstGeom prst="rect">
            <a:avLst/>
          </a:prstGeom>
        </p:spPr>
      </p:pic>
      <p:pic>
        <p:nvPicPr>
          <p:cNvPr id="12" name="图片 24">
            <a:extLst>
              <a:ext uri="{FF2B5EF4-FFF2-40B4-BE49-F238E27FC236}">
                <a16:creationId xmlns:a16="http://schemas.microsoft.com/office/drawing/2014/main" id="{877D1818-C4AB-E93A-8E40-D980EC66D027}"/>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22130" y="3609784"/>
            <a:ext cx="254597" cy="254597"/>
          </a:xfrm>
          <a:prstGeom prst="rect">
            <a:avLst/>
          </a:prstGeom>
        </p:spPr>
      </p:pic>
      <p:pic>
        <p:nvPicPr>
          <p:cNvPr id="13" name="图片 24">
            <a:extLst>
              <a:ext uri="{FF2B5EF4-FFF2-40B4-BE49-F238E27FC236}">
                <a16:creationId xmlns:a16="http://schemas.microsoft.com/office/drawing/2014/main" id="{788723C2-EE3E-03B8-C378-DB0C85146DDC}"/>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15822" y="4099187"/>
            <a:ext cx="254597" cy="254597"/>
          </a:xfrm>
          <a:prstGeom prst="rect">
            <a:avLst/>
          </a:prstGeom>
        </p:spPr>
      </p:pic>
      <p:pic>
        <p:nvPicPr>
          <p:cNvPr id="14" name="图片 24">
            <a:extLst>
              <a:ext uri="{FF2B5EF4-FFF2-40B4-BE49-F238E27FC236}">
                <a16:creationId xmlns:a16="http://schemas.microsoft.com/office/drawing/2014/main" id="{CE1BFD64-F436-E332-8613-A4E589A22A99}"/>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18069" y="4617896"/>
            <a:ext cx="254597" cy="254597"/>
          </a:xfrm>
          <a:prstGeom prst="rect">
            <a:avLst/>
          </a:prstGeom>
        </p:spPr>
      </p:pic>
      <p:pic>
        <p:nvPicPr>
          <p:cNvPr id="15" name="图片 24">
            <a:extLst>
              <a:ext uri="{FF2B5EF4-FFF2-40B4-BE49-F238E27FC236}">
                <a16:creationId xmlns:a16="http://schemas.microsoft.com/office/drawing/2014/main" id="{F4B85FE5-4263-81AC-58ED-784662B61378}"/>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22130" y="5179307"/>
            <a:ext cx="254597" cy="254597"/>
          </a:xfrm>
          <a:prstGeom prst="rect">
            <a:avLst/>
          </a:prstGeom>
        </p:spPr>
      </p:pic>
      <p:pic>
        <p:nvPicPr>
          <p:cNvPr id="16" name="图片 24">
            <a:extLst>
              <a:ext uri="{FF2B5EF4-FFF2-40B4-BE49-F238E27FC236}">
                <a16:creationId xmlns:a16="http://schemas.microsoft.com/office/drawing/2014/main" id="{8238731E-43A7-FF3F-E570-BC62AF50F21E}"/>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22130" y="3091075"/>
            <a:ext cx="254597" cy="254597"/>
          </a:xfrm>
          <a:prstGeom prst="rect">
            <a:avLst/>
          </a:prstGeom>
        </p:spPr>
      </p:pic>
      <p:grpSp>
        <p:nvGrpSpPr>
          <p:cNvPr id="17" name="Group 16">
            <a:extLst>
              <a:ext uri="{FF2B5EF4-FFF2-40B4-BE49-F238E27FC236}">
                <a16:creationId xmlns:a16="http://schemas.microsoft.com/office/drawing/2014/main" id="{71E02DD5-9A03-4A03-6298-EC906A11B921}"/>
              </a:ext>
            </a:extLst>
          </p:cNvPr>
          <p:cNvGrpSpPr>
            <a:grpSpLocks noChangeAspect="1"/>
          </p:cNvGrpSpPr>
          <p:nvPr/>
        </p:nvGrpSpPr>
        <p:grpSpPr>
          <a:xfrm>
            <a:off x="8737600" y="3332637"/>
            <a:ext cx="3227939" cy="2040829"/>
            <a:chOff x="0" y="0"/>
            <a:chExt cx="3774245" cy="2513266"/>
          </a:xfrm>
        </p:grpSpPr>
        <p:pic>
          <p:nvPicPr>
            <p:cNvPr id="18" name="Picture 17" descr="A picture containing drawing&#10;&#10;Description automatically generated">
              <a:extLst>
                <a:ext uri="{FF2B5EF4-FFF2-40B4-BE49-F238E27FC236}">
                  <a16:creationId xmlns:a16="http://schemas.microsoft.com/office/drawing/2014/main" id="{9A027036-5A29-BAEB-53EC-C667038871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0525" y="640862"/>
              <a:ext cx="3164080" cy="1872404"/>
            </a:xfrm>
            <a:prstGeom prst="rect">
              <a:avLst/>
            </a:prstGeom>
            <a:ln w="38100">
              <a:solidFill>
                <a:schemeClr val="accent1"/>
              </a:solidFill>
            </a:ln>
            <a:effectLst>
              <a:outerShdw blurRad="50800" dist="38100" dir="18900000" algn="bl" rotWithShape="0">
                <a:prstClr val="black">
                  <a:alpha val="40000"/>
                </a:prstClr>
              </a:outerShdw>
            </a:effectLst>
          </p:spPr>
        </p:pic>
        <p:sp>
          <p:nvSpPr>
            <p:cNvPr id="19" name="Speech Bubble: Rectangle 8">
              <a:extLst>
                <a:ext uri="{FF2B5EF4-FFF2-40B4-BE49-F238E27FC236}">
                  <a16:creationId xmlns:a16="http://schemas.microsoft.com/office/drawing/2014/main" id="{C0EF790C-A84B-B88A-0F11-9BB4637E74CE}"/>
                </a:ext>
              </a:extLst>
            </p:cNvPr>
            <p:cNvSpPr/>
            <p:nvPr/>
          </p:nvSpPr>
          <p:spPr>
            <a:xfrm rot="427612">
              <a:off x="2357903" y="0"/>
              <a:ext cx="1416342" cy="831149"/>
            </a:xfrm>
            <a:prstGeom prst="wedgeRectCallout">
              <a:avLst>
                <a:gd name="adj1" fmla="val -21365"/>
                <a:gd name="adj2" fmla="val 74013"/>
              </a:avLst>
            </a:prstGeom>
            <a:solidFill>
              <a:schemeClr val="accent3">
                <a:lumMod val="60000"/>
                <a:lumOff val="40000"/>
              </a:schemeClr>
            </a:solidFill>
            <a:ln w="38100">
              <a:solidFill>
                <a:schemeClr val="accent3"/>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20000"/>
                </a:lnSpc>
                <a:spcBef>
                  <a:spcPts val="0"/>
                </a:spcBef>
                <a:spcAft>
                  <a:spcPts val="800"/>
                </a:spcAft>
              </a:pPr>
              <a:r>
                <a:rPr lang="en-US" sz="1400" kern="1200">
                  <a:solidFill>
                    <a:srgbClr val="323232"/>
                  </a:solidFill>
                  <a:effectLst/>
                  <a:latin typeface="Bebas Neue" pitchFamily="2" charset="0"/>
                  <a:ea typeface="SimHei" panose="02010609060101010101" pitchFamily="49" charset="-122"/>
                  <a:cs typeface="Times New Roman" panose="02020603050405020304" pitchFamily="18" charset="0"/>
                </a:rPr>
                <a:t>How do you know that?</a:t>
              </a:r>
              <a:endParaRPr lang="en-US" sz="1000">
                <a:solidFill>
                  <a:srgbClr val="595959"/>
                </a:solidFill>
                <a:effectLst/>
                <a:ea typeface="SimHei" panose="02010609060101010101" pitchFamily="49" charset="-122"/>
                <a:cs typeface="Times New Roman" panose="02020603050405020304" pitchFamily="18" charset="0"/>
              </a:endParaRPr>
            </a:p>
          </p:txBody>
        </p:sp>
        <p:sp>
          <p:nvSpPr>
            <p:cNvPr id="20" name="Speech Bubble: Rectangle 10">
              <a:extLst>
                <a:ext uri="{FF2B5EF4-FFF2-40B4-BE49-F238E27FC236}">
                  <a16:creationId xmlns:a16="http://schemas.microsoft.com/office/drawing/2014/main" id="{8662833B-F97E-CD12-0A96-4967119D5BFF}"/>
                </a:ext>
              </a:extLst>
            </p:cNvPr>
            <p:cNvSpPr/>
            <p:nvPr/>
          </p:nvSpPr>
          <p:spPr>
            <a:xfrm rot="20821831">
              <a:off x="0" y="120718"/>
              <a:ext cx="1416342" cy="831149"/>
            </a:xfrm>
            <a:prstGeom prst="wedgeRectCallout">
              <a:avLst>
                <a:gd name="adj1" fmla="val -21365"/>
                <a:gd name="adj2" fmla="val 74013"/>
              </a:avLst>
            </a:prstGeom>
            <a:solidFill>
              <a:schemeClr val="accent3">
                <a:lumMod val="40000"/>
                <a:lumOff val="60000"/>
              </a:schemeClr>
            </a:solidFill>
            <a:ln w="38100">
              <a:solidFill>
                <a:schemeClr val="accent3"/>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20000"/>
                </a:lnSpc>
                <a:spcBef>
                  <a:spcPts val="0"/>
                </a:spcBef>
                <a:spcAft>
                  <a:spcPts val="800"/>
                </a:spcAft>
              </a:pPr>
              <a:r>
                <a:rPr lang="en-US" sz="1400" kern="1200">
                  <a:solidFill>
                    <a:srgbClr val="323232"/>
                  </a:solidFill>
                  <a:effectLst/>
                  <a:latin typeface="Bebas Neue" pitchFamily="2" charset="0"/>
                  <a:ea typeface="SimHei" panose="02010609060101010101" pitchFamily="49" charset="-122"/>
                  <a:cs typeface="Times New Roman" panose="02020603050405020304" pitchFamily="18" charset="0"/>
                </a:rPr>
                <a:t>Why do you think that?</a:t>
              </a:r>
              <a:endParaRPr lang="en-US" sz="1000">
                <a:solidFill>
                  <a:srgbClr val="595959"/>
                </a:solidFill>
                <a:effectLst/>
                <a:ea typeface="SimHei" panose="02010609060101010101" pitchFamily="49" charset="-122"/>
                <a:cs typeface="Times New Roman" panose="02020603050405020304" pitchFamily="18" charset="0"/>
              </a:endParaRPr>
            </a:p>
          </p:txBody>
        </p:sp>
      </p:grpSp>
    </p:spTree>
    <p:extLst>
      <p:ext uri="{BB962C8B-B14F-4D97-AF65-F5344CB8AC3E}">
        <p14:creationId xmlns:p14="http://schemas.microsoft.com/office/powerpoint/2010/main" val="22681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rot="21302580">
            <a:off x="1391111" y="3646448"/>
            <a:ext cx="9409779" cy="2308324"/>
          </a:xfrm>
          <a:prstGeom prst="rect">
            <a:avLst/>
          </a:prstGeom>
          <a:noFill/>
        </p:spPr>
        <p:txBody>
          <a:bodyPr wrap="square" rtlCol="0">
            <a:spAutoFit/>
          </a:bodyP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Part 2. Introduction to Authentic Questions and </a:t>
            </a:r>
          </a:p>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Test Questions</a:t>
            </a:r>
          </a:p>
        </p:txBody>
      </p:sp>
      <p:pic>
        <p:nvPicPr>
          <p:cNvPr id="29" name="图片 28"/>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8760945" y="149608"/>
            <a:ext cx="1584176" cy="1584176"/>
          </a:xfrm>
          <a:prstGeom prst="rect">
            <a:avLst/>
          </a:prstGeom>
        </p:spPr>
      </p:pic>
      <p:sp>
        <p:nvSpPr>
          <p:cNvPr id="3" name="Footer Placeholder 2">
            <a:extLst>
              <a:ext uri="{FF2B5EF4-FFF2-40B4-BE49-F238E27FC236}">
                <a16:creationId xmlns:a16="http://schemas.microsoft.com/office/drawing/2014/main" id="{0E9D77BC-E410-DF43-9AFF-353C231CC145}"/>
              </a:ext>
            </a:extLst>
          </p:cNvPr>
          <p:cNvSpPr>
            <a:spLocks noGrp="1"/>
          </p:cNvSpPr>
          <p:nvPr>
            <p:ph type="ftr" sz="quarter" idx="11"/>
          </p:nvPr>
        </p:nvSpPr>
        <p:spPr/>
        <p:txBody>
          <a:bodyPr/>
          <a:lstStyle/>
          <a:p>
            <a:r>
              <a:rPr lang="en-US" altLang="zh-CN" dirty="0">
                <a:solidFill>
                  <a:schemeClr val="bg1"/>
                </a:solidFill>
              </a:rPr>
              <a:t>© </a:t>
            </a:r>
            <a:r>
              <a:rPr lang="en-US" altLang="zh-CN" dirty="0" err="1">
                <a:solidFill>
                  <a:schemeClr val="bg1"/>
                </a:solidFill>
              </a:rPr>
              <a:t>QualityTalk</a:t>
            </a:r>
            <a:r>
              <a:rPr lang="en-US" altLang="zh-CN" dirty="0">
                <a:solidFill>
                  <a:schemeClr val="bg1"/>
                </a:solidFill>
              </a:rPr>
              <a:t>. All rights reserved.</a:t>
            </a:r>
            <a:endParaRPr lang="zh-CN" altLang="en-US" dirty="0">
              <a:solidFill>
                <a:schemeClr val="bg1"/>
              </a:solidFill>
            </a:endParaRPr>
          </a:p>
        </p:txBody>
      </p:sp>
      <p:sp>
        <p:nvSpPr>
          <p:cNvPr id="2" name="Slide Number Placeholder 1"/>
          <p:cNvSpPr>
            <a:spLocks noGrp="1"/>
          </p:cNvSpPr>
          <p:nvPr>
            <p:ph type="sldNum" sz="quarter" idx="12"/>
          </p:nvPr>
        </p:nvSpPr>
        <p:spPr/>
        <p:txBody>
          <a:bodyPr/>
          <a:lstStyle/>
          <a:p>
            <a:fld id="{4598BD61-D7DF-404A-B825-AE8E72AF5044}" type="slidenum">
              <a:rPr lang="zh-CN" altLang="en-US" smtClean="0"/>
              <a:t>11</a:t>
            </a:fld>
            <a:endParaRPr lang="zh-CN" altLang="en-US"/>
          </a:p>
        </p:txBody>
      </p:sp>
      <p:sp>
        <p:nvSpPr>
          <p:cNvPr id="4" name="Process 3">
            <a:extLst>
              <a:ext uri="{FF2B5EF4-FFF2-40B4-BE49-F238E27FC236}">
                <a16:creationId xmlns:a16="http://schemas.microsoft.com/office/drawing/2014/main" id="{96D755DE-5FAF-8448-A2A9-AE5E8244059F}"/>
              </a:ext>
            </a:extLst>
          </p:cNvPr>
          <p:cNvSpPr/>
          <p:nvPr/>
        </p:nvSpPr>
        <p:spPr>
          <a:xfrm>
            <a:off x="4871864" y="2852936"/>
            <a:ext cx="1368152" cy="504056"/>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264EF7B-2ADE-474B-987E-80EC02FE11B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21348688">
            <a:off x="574757" y="655411"/>
            <a:ext cx="4120404" cy="2912413"/>
          </a:xfrm>
          <a:prstGeom prst="rect">
            <a:avLst/>
          </a:prstGeom>
        </p:spPr>
      </p:pic>
    </p:spTree>
    <p:extLst>
      <p:ext uri="{BB962C8B-B14F-4D97-AF65-F5344CB8AC3E}">
        <p14:creationId xmlns:p14="http://schemas.microsoft.com/office/powerpoint/2010/main" val="1082959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12</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Road Trip and Quality Talk</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流程图: 卡片 8">
            <a:extLst>
              <a:ext uri="{FF2B5EF4-FFF2-40B4-BE49-F238E27FC236}">
                <a16:creationId xmlns:a16="http://schemas.microsoft.com/office/drawing/2014/main" id="{A0678803-B1E7-37CA-0A84-7736B0F89E38}"/>
              </a:ext>
            </a:extLst>
          </p:cNvPr>
          <p:cNvSpPr/>
          <p:nvPr/>
        </p:nvSpPr>
        <p:spPr>
          <a:xfrm rot="10235313">
            <a:off x="8148403" y="2696522"/>
            <a:ext cx="1956816" cy="132588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rgbClr val="FFFF4B"/>
          </a:solidFill>
          <a:ln>
            <a:solidFill>
              <a:srgbClr val="FFC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4B"/>
              </a:solidFill>
            </a:endParaRPr>
          </a:p>
        </p:txBody>
      </p:sp>
      <p:sp>
        <p:nvSpPr>
          <p:cNvPr id="8" name="流程图: 卡片 8">
            <a:extLst>
              <a:ext uri="{FF2B5EF4-FFF2-40B4-BE49-F238E27FC236}">
                <a16:creationId xmlns:a16="http://schemas.microsoft.com/office/drawing/2014/main" id="{57596068-4525-A930-7640-EF0F68C04193}"/>
              </a:ext>
            </a:extLst>
          </p:cNvPr>
          <p:cNvSpPr/>
          <p:nvPr/>
        </p:nvSpPr>
        <p:spPr>
          <a:xfrm rot="12142709">
            <a:off x="9809776" y="1965381"/>
            <a:ext cx="1956816" cy="132588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rgbClr val="FFFF4B"/>
          </a:solidFill>
          <a:ln>
            <a:solidFill>
              <a:srgbClr val="FFC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4B"/>
              </a:solidFill>
            </a:endParaRPr>
          </a:p>
        </p:txBody>
      </p:sp>
      <p:sp>
        <p:nvSpPr>
          <p:cNvPr id="9" name="矩形 7">
            <a:extLst>
              <a:ext uri="{FF2B5EF4-FFF2-40B4-BE49-F238E27FC236}">
                <a16:creationId xmlns:a16="http://schemas.microsoft.com/office/drawing/2014/main" id="{FF9ACDBB-C7CD-F429-78F9-630162396E86}"/>
              </a:ext>
            </a:extLst>
          </p:cNvPr>
          <p:cNvSpPr/>
          <p:nvPr/>
        </p:nvSpPr>
        <p:spPr>
          <a:xfrm rot="1311293">
            <a:off x="9803689" y="2068591"/>
            <a:ext cx="1968989" cy="1015663"/>
          </a:xfrm>
          <a:prstGeom prst="rect">
            <a:avLst/>
          </a:prstGeom>
        </p:spPr>
        <p:txBody>
          <a:bodyPr wrap="square">
            <a:spAutoFit/>
          </a:bodyPr>
          <a:lstStyle/>
          <a:p>
            <a:pPr algn="ctr"/>
            <a:r>
              <a:rPr lang="en-US" altLang="zh-CN" sz="2000" b="1" dirty="0">
                <a:latin typeface="Arial" panose="020B0604020202020204" pitchFamily="34" charset="0"/>
                <a:ea typeface="Arial Unicode MS" panose="020B0604020202020204" pitchFamily="34" charset="-122"/>
                <a:cs typeface="Arial" panose="020B0604020202020204" pitchFamily="34" charset="0"/>
              </a:rPr>
              <a:t>After</a:t>
            </a:r>
          </a:p>
          <a:p>
            <a:pPr algn="ctr"/>
            <a:r>
              <a:rPr lang="en-US" altLang="zh-CN" sz="2000" b="1" dirty="0">
                <a:latin typeface="Arial" panose="020B0604020202020204" pitchFamily="34" charset="0"/>
                <a:ea typeface="Arial Unicode MS" panose="020B0604020202020204" pitchFamily="34" charset="-122"/>
                <a:cs typeface="Arial" panose="020B0604020202020204" pitchFamily="34" charset="0"/>
              </a:rPr>
              <a:t>problem-solving</a:t>
            </a:r>
          </a:p>
        </p:txBody>
      </p:sp>
      <p:pic>
        <p:nvPicPr>
          <p:cNvPr id="10" name="Picture 9">
            <a:extLst>
              <a:ext uri="{FF2B5EF4-FFF2-40B4-BE49-F238E27FC236}">
                <a16:creationId xmlns:a16="http://schemas.microsoft.com/office/drawing/2014/main" id="{B52977E1-62B9-4FC6-2033-7B2246F8A1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9574" y="1523392"/>
            <a:ext cx="4159695" cy="2589366"/>
          </a:xfrm>
          <a:prstGeom prst="rect">
            <a:avLst/>
          </a:prstGeom>
        </p:spPr>
      </p:pic>
      <p:grpSp>
        <p:nvGrpSpPr>
          <p:cNvPr id="11" name="Group 10">
            <a:extLst>
              <a:ext uri="{FF2B5EF4-FFF2-40B4-BE49-F238E27FC236}">
                <a16:creationId xmlns:a16="http://schemas.microsoft.com/office/drawing/2014/main" id="{BBDFDCA1-F45B-419D-7858-C3CD16CF62DD}"/>
              </a:ext>
            </a:extLst>
          </p:cNvPr>
          <p:cNvGrpSpPr/>
          <p:nvPr/>
        </p:nvGrpSpPr>
        <p:grpSpPr>
          <a:xfrm rot="20385866">
            <a:off x="6400366" y="1702236"/>
            <a:ext cx="2004743" cy="1322895"/>
            <a:chOff x="4965283" y="1020556"/>
            <a:chExt cx="2179810" cy="1330972"/>
          </a:xfrm>
        </p:grpSpPr>
        <p:sp>
          <p:nvSpPr>
            <p:cNvPr id="12" name="流程图: 卡片 8">
              <a:extLst>
                <a:ext uri="{FF2B5EF4-FFF2-40B4-BE49-F238E27FC236}">
                  <a16:creationId xmlns:a16="http://schemas.microsoft.com/office/drawing/2014/main" id="{058B8C82-70AA-2CA0-0649-476864BDE66F}"/>
                </a:ext>
              </a:extLst>
            </p:cNvPr>
            <p:cNvSpPr/>
            <p:nvPr/>
          </p:nvSpPr>
          <p:spPr>
            <a:xfrm rot="11613808">
              <a:off x="5017836" y="1020556"/>
              <a:ext cx="2127257" cy="1330972"/>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rgbClr val="FFFF4B"/>
            </a:solidFill>
            <a:ln>
              <a:solidFill>
                <a:srgbClr val="FFC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4B"/>
                </a:solidFill>
              </a:endParaRPr>
            </a:p>
          </p:txBody>
        </p:sp>
        <p:sp>
          <p:nvSpPr>
            <p:cNvPr id="13" name="矩形 7">
              <a:extLst>
                <a:ext uri="{FF2B5EF4-FFF2-40B4-BE49-F238E27FC236}">
                  <a16:creationId xmlns:a16="http://schemas.microsoft.com/office/drawing/2014/main" id="{0332E024-AB4A-A69B-2A28-9D04E2C5F450}"/>
                </a:ext>
              </a:extLst>
            </p:cNvPr>
            <p:cNvSpPr/>
            <p:nvPr/>
          </p:nvSpPr>
          <p:spPr>
            <a:xfrm rot="840013">
              <a:off x="4965283" y="1186758"/>
              <a:ext cx="2083783" cy="1021864"/>
            </a:xfrm>
            <a:prstGeom prst="rect">
              <a:avLst/>
            </a:prstGeom>
          </p:spPr>
          <p:txBody>
            <a:bodyPr wrap="square">
              <a:spAutoFit/>
            </a:bodyPr>
            <a:lstStyle/>
            <a:p>
              <a:pPr algn="ctr"/>
              <a:r>
                <a:rPr lang="en-US" altLang="zh-CN" sz="2000" b="1" dirty="0">
                  <a:latin typeface="Arial" panose="020B0604020202020204" pitchFamily="34" charset="0"/>
                  <a:ea typeface="Arial Unicode MS" panose="020B0604020202020204" pitchFamily="34" charset="-122"/>
                  <a:cs typeface="Arial" panose="020B0604020202020204" pitchFamily="34" charset="0"/>
                </a:rPr>
                <a:t>Before problem-solving</a:t>
              </a:r>
            </a:p>
          </p:txBody>
        </p:sp>
      </p:grpSp>
      <p:sp>
        <p:nvSpPr>
          <p:cNvPr id="14" name="矩形 7">
            <a:extLst>
              <a:ext uri="{FF2B5EF4-FFF2-40B4-BE49-F238E27FC236}">
                <a16:creationId xmlns:a16="http://schemas.microsoft.com/office/drawing/2014/main" id="{14558563-48BB-9267-A2C6-CAA2ACBE7D0E}"/>
              </a:ext>
            </a:extLst>
          </p:cNvPr>
          <p:cNvSpPr/>
          <p:nvPr/>
        </p:nvSpPr>
        <p:spPr>
          <a:xfrm rot="21025621">
            <a:off x="8156211" y="2860650"/>
            <a:ext cx="1916429" cy="1015663"/>
          </a:xfrm>
          <a:prstGeom prst="rect">
            <a:avLst/>
          </a:prstGeom>
        </p:spPr>
        <p:txBody>
          <a:bodyPr wrap="square">
            <a:spAutoFit/>
          </a:bodyPr>
          <a:lstStyle/>
          <a:p>
            <a:pPr algn="ctr"/>
            <a:r>
              <a:rPr lang="en-US" altLang="zh-CN" sz="2000" b="1" dirty="0">
                <a:latin typeface="Arial" panose="020B0604020202020204" pitchFamily="34" charset="0"/>
                <a:ea typeface="Arial Unicode MS" panose="020B0604020202020204" pitchFamily="34" charset="-122"/>
                <a:cs typeface="Arial" panose="020B0604020202020204" pitchFamily="34" charset="0"/>
              </a:rPr>
              <a:t>During</a:t>
            </a:r>
          </a:p>
          <a:p>
            <a:pPr algn="ctr"/>
            <a:r>
              <a:rPr lang="en-US" altLang="zh-CN" sz="2000" b="1" dirty="0">
                <a:latin typeface="Arial" panose="020B0604020202020204" pitchFamily="34" charset="0"/>
                <a:ea typeface="Arial Unicode MS" panose="020B0604020202020204" pitchFamily="34" charset="-122"/>
                <a:cs typeface="Arial" panose="020B0604020202020204" pitchFamily="34" charset="0"/>
              </a:rPr>
              <a:t>problem-solving</a:t>
            </a:r>
          </a:p>
        </p:txBody>
      </p:sp>
      <p:grpSp>
        <p:nvGrpSpPr>
          <p:cNvPr id="15" name="Group 14">
            <a:extLst>
              <a:ext uri="{FF2B5EF4-FFF2-40B4-BE49-F238E27FC236}">
                <a16:creationId xmlns:a16="http://schemas.microsoft.com/office/drawing/2014/main" id="{277A0F78-1420-6BE7-100B-8E93BF50AA74}"/>
              </a:ext>
            </a:extLst>
          </p:cNvPr>
          <p:cNvGrpSpPr/>
          <p:nvPr/>
        </p:nvGrpSpPr>
        <p:grpSpPr>
          <a:xfrm>
            <a:off x="1415480" y="4209737"/>
            <a:ext cx="4511377" cy="978426"/>
            <a:chOff x="54758" y="4230343"/>
            <a:chExt cx="6625520" cy="1596812"/>
          </a:xfrm>
          <a:effectLst/>
        </p:grpSpPr>
        <p:sp>
          <p:nvSpPr>
            <p:cNvPr id="16" name="圆角矩形标注 4">
              <a:extLst>
                <a:ext uri="{FF2B5EF4-FFF2-40B4-BE49-F238E27FC236}">
                  <a16:creationId xmlns:a16="http://schemas.microsoft.com/office/drawing/2014/main" id="{6E851F0F-ACCA-F32F-680B-011E52F46E7F}"/>
                </a:ext>
              </a:extLst>
            </p:cNvPr>
            <p:cNvSpPr/>
            <p:nvPr/>
          </p:nvSpPr>
          <p:spPr>
            <a:xfrm>
              <a:off x="1494374" y="4523100"/>
              <a:ext cx="5112568" cy="1158608"/>
            </a:xfrm>
            <a:prstGeom prst="wedgeRoundRectCallout">
              <a:avLst>
                <a:gd name="adj1" fmla="val -54105"/>
                <a:gd name="adj2" fmla="val -5924"/>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a:extLst>
                <a:ext uri="{FF2B5EF4-FFF2-40B4-BE49-F238E27FC236}">
                  <a16:creationId xmlns:a16="http://schemas.microsoft.com/office/drawing/2014/main" id="{2CFBD668-FB6C-C238-BF6B-30E5541A8845}"/>
                </a:ext>
              </a:extLst>
            </p:cNvPr>
            <p:cNvSpPr txBox="1"/>
            <p:nvPr/>
          </p:nvSpPr>
          <p:spPr>
            <a:xfrm>
              <a:off x="1786950" y="4772329"/>
              <a:ext cx="4893328" cy="1054826"/>
            </a:xfrm>
            <a:prstGeom prst="rect">
              <a:avLst/>
            </a:prstGeom>
            <a:noFill/>
            <a:effectLst/>
          </p:spPr>
          <p:txBody>
            <a:bodyPr wrap="square" rtlCol="0">
              <a:spAutoFit/>
            </a:bodyPr>
            <a:lstStyle/>
            <a:p>
              <a:r>
                <a:rPr lang="en-US"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Where did you go on your trip?</a:t>
              </a:r>
            </a:p>
            <a:p>
              <a:endParaRPr lang="en-US"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37F70523-BD12-D1D6-46F2-F7FDF1C2B04D}"/>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54758" y="4230343"/>
              <a:ext cx="1283407" cy="1378922"/>
            </a:xfrm>
            <a:prstGeom prst="rect">
              <a:avLst/>
            </a:prstGeom>
          </p:spPr>
        </p:pic>
      </p:grpSp>
      <p:grpSp>
        <p:nvGrpSpPr>
          <p:cNvPr id="19" name="Group 18">
            <a:extLst>
              <a:ext uri="{FF2B5EF4-FFF2-40B4-BE49-F238E27FC236}">
                <a16:creationId xmlns:a16="http://schemas.microsoft.com/office/drawing/2014/main" id="{AB8B73A5-4A8A-85E9-2EE6-62010D50BD15}"/>
              </a:ext>
            </a:extLst>
          </p:cNvPr>
          <p:cNvGrpSpPr/>
          <p:nvPr/>
        </p:nvGrpSpPr>
        <p:grpSpPr>
          <a:xfrm>
            <a:off x="1415480" y="5227886"/>
            <a:ext cx="4511377" cy="846528"/>
            <a:chOff x="190555" y="1363487"/>
            <a:chExt cx="7045742" cy="1461889"/>
          </a:xfrm>
        </p:grpSpPr>
        <p:sp>
          <p:nvSpPr>
            <p:cNvPr id="20" name="圆角矩形标注 4">
              <a:extLst>
                <a:ext uri="{FF2B5EF4-FFF2-40B4-BE49-F238E27FC236}">
                  <a16:creationId xmlns:a16="http://schemas.microsoft.com/office/drawing/2014/main" id="{282A4E32-D020-7273-0B2A-6ECE0345BDB6}"/>
                </a:ext>
              </a:extLst>
            </p:cNvPr>
            <p:cNvSpPr/>
            <p:nvPr/>
          </p:nvSpPr>
          <p:spPr>
            <a:xfrm>
              <a:off x="1728315" y="1556790"/>
              <a:ext cx="5507982" cy="1268085"/>
            </a:xfrm>
            <a:prstGeom prst="wedgeRoundRectCallout">
              <a:avLst>
                <a:gd name="adj1" fmla="val -54105"/>
                <a:gd name="adj2" fmla="val -5924"/>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Content Placeholder 2">
              <a:extLst>
                <a:ext uri="{FF2B5EF4-FFF2-40B4-BE49-F238E27FC236}">
                  <a16:creationId xmlns:a16="http://schemas.microsoft.com/office/drawing/2014/main" id="{7A7D7B42-B563-A492-CCF0-795A2962D389}"/>
                </a:ext>
              </a:extLst>
            </p:cNvPr>
            <p:cNvSpPr txBox="1">
              <a:spLocks/>
            </p:cNvSpPr>
            <p:nvPr/>
          </p:nvSpPr>
          <p:spPr>
            <a:xfrm>
              <a:off x="1907703" y="1614461"/>
              <a:ext cx="4972074" cy="988988"/>
            </a:xfrm>
            <a:prstGeom prst="rect">
              <a:avLst/>
            </a:prstGeom>
            <a:effectLst/>
            <a:scene3d>
              <a:camera prst="orthographicFront"/>
              <a:lightRig rig="threePt" dir="t"/>
            </a:scene3d>
            <a:sp3d>
              <a:bevelT/>
            </a:sp3d>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8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was the best part of your trip?</a:t>
              </a:r>
            </a:p>
          </p:txBody>
        </p:sp>
        <p:pic>
          <p:nvPicPr>
            <p:cNvPr id="22" name="Picture 21">
              <a:extLst>
                <a:ext uri="{FF2B5EF4-FFF2-40B4-BE49-F238E27FC236}">
                  <a16:creationId xmlns:a16="http://schemas.microsoft.com/office/drawing/2014/main" id="{121A37F5-92E6-0F96-F1E4-DC497AE05DC0}"/>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190555" y="1363487"/>
              <a:ext cx="1360628" cy="1461889"/>
            </a:xfrm>
            <a:prstGeom prst="rect">
              <a:avLst/>
            </a:prstGeom>
            <a:scene3d>
              <a:camera prst="orthographicFront"/>
              <a:lightRig rig="threePt" dir="t"/>
            </a:scene3d>
            <a:sp3d>
              <a:bevelT/>
            </a:sp3d>
          </p:spPr>
        </p:pic>
      </p:grpSp>
      <p:pic>
        <p:nvPicPr>
          <p:cNvPr id="23" name="Picture 22">
            <a:extLst>
              <a:ext uri="{FF2B5EF4-FFF2-40B4-BE49-F238E27FC236}">
                <a16:creationId xmlns:a16="http://schemas.microsoft.com/office/drawing/2014/main" id="{8C2110EE-9297-2D0E-6EE4-5DA87411EB9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17455" y="4878312"/>
            <a:ext cx="694569" cy="686398"/>
          </a:xfrm>
          <a:prstGeom prst="rect">
            <a:avLst/>
          </a:prstGeom>
        </p:spPr>
      </p:pic>
      <p:sp>
        <p:nvSpPr>
          <p:cNvPr id="24" name="Process 23">
            <a:extLst>
              <a:ext uri="{FF2B5EF4-FFF2-40B4-BE49-F238E27FC236}">
                <a16:creationId xmlns:a16="http://schemas.microsoft.com/office/drawing/2014/main" id="{2D09285A-99B8-FA66-BBF9-ACAFE39B09AA}"/>
              </a:ext>
            </a:extLst>
          </p:cNvPr>
          <p:cNvSpPr>
            <a:spLocks noChangeAspect="1"/>
          </p:cNvSpPr>
          <p:nvPr/>
        </p:nvSpPr>
        <p:spPr>
          <a:xfrm>
            <a:off x="7313833" y="4437358"/>
            <a:ext cx="3241390" cy="1554480"/>
          </a:xfrm>
          <a:prstGeom prst="flowChart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5" name="TextBox 24">
            <a:extLst>
              <a:ext uri="{FF2B5EF4-FFF2-40B4-BE49-F238E27FC236}">
                <a16:creationId xmlns:a16="http://schemas.microsoft.com/office/drawing/2014/main" id="{2865BB4A-254F-0C0E-F60F-6577A9DFF266}"/>
              </a:ext>
            </a:extLst>
          </p:cNvPr>
          <p:cNvSpPr txBox="1">
            <a:spLocks noChangeAspect="1"/>
          </p:cNvSpPr>
          <p:nvPr/>
        </p:nvSpPr>
        <p:spPr>
          <a:xfrm>
            <a:off x="7459692" y="4570372"/>
            <a:ext cx="2949671" cy="1323439"/>
          </a:xfrm>
          <a:prstGeom prst="rect">
            <a:avLst/>
          </a:prstGeom>
          <a:noFill/>
        </p:spPr>
        <p:txBody>
          <a:bodyPr wrap="square" rtlCol="0">
            <a:spAutoFit/>
          </a:bodyPr>
          <a:lstStyle/>
          <a:p>
            <a:pPr algn="ctr"/>
            <a:r>
              <a:rPr lang="en-US" sz="2000" dirty="0"/>
              <a:t>These are different types of questions, and they lead to different types of conversations. </a:t>
            </a:r>
          </a:p>
        </p:txBody>
      </p:sp>
      <p:sp>
        <p:nvSpPr>
          <p:cNvPr id="26" name="等腰三角形 4">
            <a:extLst>
              <a:ext uri="{FF2B5EF4-FFF2-40B4-BE49-F238E27FC236}">
                <a16:creationId xmlns:a16="http://schemas.microsoft.com/office/drawing/2014/main" id="{74F914CA-6AE1-41F4-A078-B2BAC828C5A8}"/>
              </a:ext>
            </a:extLst>
          </p:cNvPr>
          <p:cNvSpPr/>
          <p:nvPr/>
        </p:nvSpPr>
        <p:spPr>
          <a:xfrm rot="18622806">
            <a:off x="9714683" y="3626584"/>
            <a:ext cx="457200" cy="137493"/>
          </a:xfrm>
          <a:prstGeom prst="triangle">
            <a:avLst>
              <a:gd name="adj" fmla="val 52283"/>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60000"/>
                  <a:lumOff val="40000"/>
                </a:schemeClr>
              </a:solidFill>
            </a:endParaRPr>
          </a:p>
        </p:txBody>
      </p:sp>
      <p:sp>
        <p:nvSpPr>
          <p:cNvPr id="27" name="等腰三角形 4">
            <a:extLst>
              <a:ext uri="{FF2B5EF4-FFF2-40B4-BE49-F238E27FC236}">
                <a16:creationId xmlns:a16="http://schemas.microsoft.com/office/drawing/2014/main" id="{D034A661-A701-1225-2EFA-44F5AF4208FE}"/>
              </a:ext>
            </a:extLst>
          </p:cNvPr>
          <p:cNvSpPr/>
          <p:nvPr/>
        </p:nvSpPr>
        <p:spPr>
          <a:xfrm rot="19126350">
            <a:off x="7998775" y="2668862"/>
            <a:ext cx="457200" cy="137493"/>
          </a:xfrm>
          <a:prstGeom prst="triangle">
            <a:avLst>
              <a:gd name="adj" fmla="val 52283"/>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60000"/>
                  <a:lumOff val="40000"/>
                </a:schemeClr>
              </a:solidFill>
            </a:endParaRPr>
          </a:p>
        </p:txBody>
      </p:sp>
      <p:sp>
        <p:nvSpPr>
          <p:cNvPr id="28" name="等腰三角形 4">
            <a:extLst>
              <a:ext uri="{FF2B5EF4-FFF2-40B4-BE49-F238E27FC236}">
                <a16:creationId xmlns:a16="http://schemas.microsoft.com/office/drawing/2014/main" id="{37C46495-5D0E-18C1-30D1-782E13F4E9B9}"/>
              </a:ext>
            </a:extLst>
          </p:cNvPr>
          <p:cNvSpPr/>
          <p:nvPr/>
        </p:nvSpPr>
        <p:spPr>
          <a:xfrm rot="20745317">
            <a:off x="11099803" y="3253537"/>
            <a:ext cx="457200" cy="137493"/>
          </a:xfrm>
          <a:prstGeom prst="triangle">
            <a:avLst>
              <a:gd name="adj" fmla="val 52283"/>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60000"/>
                  <a:lumOff val="40000"/>
                </a:schemeClr>
              </a:solidFill>
            </a:endParaRPr>
          </a:p>
        </p:txBody>
      </p:sp>
    </p:spTree>
    <p:extLst>
      <p:ext uri="{BB962C8B-B14F-4D97-AF65-F5344CB8AC3E}">
        <p14:creationId xmlns:p14="http://schemas.microsoft.com/office/powerpoint/2010/main" val="289945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13</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Test Questions</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Content Placeholder 2">
            <a:extLst>
              <a:ext uri="{FF2B5EF4-FFF2-40B4-BE49-F238E27FC236}">
                <a16:creationId xmlns:a16="http://schemas.microsoft.com/office/drawing/2014/main" id="{965BE401-C1FE-9618-7E14-F94DAE980507}"/>
              </a:ext>
            </a:extLst>
          </p:cNvPr>
          <p:cNvSpPr txBox="1">
            <a:spLocks/>
          </p:cNvSpPr>
          <p:nvPr/>
        </p:nvSpPr>
        <p:spPr>
          <a:xfrm>
            <a:off x="1424512" y="1340768"/>
            <a:ext cx="9928072"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spcBef>
                <a:spcPts val="0"/>
              </a:spcBef>
              <a:spcAft>
                <a:spcPts val="600"/>
              </a:spcAft>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Have answers that can easily be found or determined</a:t>
            </a:r>
          </a:p>
          <a:p>
            <a:pPr marL="0" indent="0">
              <a:spcBef>
                <a:spcPts val="0"/>
              </a:spcBef>
              <a:spcAft>
                <a:spcPts val="600"/>
              </a:spcAft>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Generally have only one correct answer or can be answered in only one way </a:t>
            </a:r>
          </a:p>
          <a:p>
            <a:pPr marL="0" indent="0">
              <a:lnSpc>
                <a:spcPct val="150000"/>
              </a:lnSpc>
              <a:spcBef>
                <a:spcPts val="0"/>
              </a:spcBef>
              <a:spcAft>
                <a:spcPts val="600"/>
              </a:spcAft>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Can be answered with a number or in a few words</a:t>
            </a:r>
          </a:p>
          <a:p>
            <a:pPr marL="45720" indent="0">
              <a:buNone/>
            </a:pPr>
            <a:endParaRPr lang="en-US" sz="2800" dirty="0">
              <a:latin typeface="Arial" panose="020B0604020202020204" pitchFamily="34" charset="0"/>
              <a:ea typeface="Arial Unicode MS" panose="020B0604020202020204" pitchFamily="34" charset="-122"/>
              <a:cs typeface="Arial" panose="020B0604020202020204" pitchFamily="34" charset="0"/>
            </a:endParaRPr>
          </a:p>
        </p:txBody>
      </p:sp>
      <p:pic>
        <p:nvPicPr>
          <p:cNvPr id="8" name="Picture 7" descr="C:\Users\wlw\Desktop\4933512-one-positive-answer-lies-within-a-pyramid-of-no-answers.jpg">
            <a:extLst>
              <a:ext uri="{FF2B5EF4-FFF2-40B4-BE49-F238E27FC236}">
                <a16:creationId xmlns:a16="http://schemas.microsoft.com/office/drawing/2014/main" id="{2A8B8B8F-CF32-1716-59F4-846E017B2B0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70641" y="4001318"/>
            <a:ext cx="2064681" cy="2080283"/>
          </a:xfrm>
          <a:prstGeom prst="rect">
            <a:avLst/>
          </a:prstGeom>
          <a:noFill/>
          <a:extLst>
            <a:ext uri="{909E8E84-426E-40dd-AFC4-6F175D3DCCD1}">
              <a14:hiddenFill xmlns="" xmlns:a14="http://schemas.microsoft.com/office/drawing/2010/main">
                <a:solidFill>
                  <a:srgbClr val="FFFFFF"/>
                </a:solidFill>
              </a14:hiddenFill>
            </a:ext>
          </a:extLst>
        </p:spPr>
      </p:pic>
      <p:sp>
        <p:nvSpPr>
          <p:cNvPr id="9" name="圆角矩形标注 4">
            <a:extLst>
              <a:ext uri="{FF2B5EF4-FFF2-40B4-BE49-F238E27FC236}">
                <a16:creationId xmlns:a16="http://schemas.microsoft.com/office/drawing/2014/main" id="{4E315FBD-E5EE-EE8A-6448-CDBCC8638D12}"/>
              </a:ext>
            </a:extLst>
          </p:cNvPr>
          <p:cNvSpPr/>
          <p:nvPr/>
        </p:nvSpPr>
        <p:spPr>
          <a:xfrm>
            <a:off x="3810830" y="3925194"/>
            <a:ext cx="4572000" cy="1096946"/>
          </a:xfrm>
          <a:prstGeom prst="wedgeRoundRectCallout">
            <a:avLst>
              <a:gd name="adj1" fmla="val -59530"/>
              <a:gd name="adj2" fmla="val 44384"/>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many miles was your trip to Washington, DC?</a:t>
            </a:r>
          </a:p>
        </p:txBody>
      </p:sp>
      <p:pic>
        <p:nvPicPr>
          <p:cNvPr id="10" name="Picture 9">
            <a:extLst>
              <a:ext uri="{FF2B5EF4-FFF2-40B4-BE49-F238E27FC236}">
                <a16:creationId xmlns:a16="http://schemas.microsoft.com/office/drawing/2014/main" id="{E10EED38-5E07-C739-17BF-6B06438BEA1D}"/>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1696617" y="4183999"/>
            <a:ext cx="1562871" cy="1620423"/>
          </a:xfrm>
          <a:prstGeom prst="rect">
            <a:avLst/>
          </a:prstGeom>
        </p:spPr>
      </p:pic>
      <p:sp>
        <p:nvSpPr>
          <p:cNvPr id="11" name="圆角矩形标注 4">
            <a:extLst>
              <a:ext uri="{FF2B5EF4-FFF2-40B4-BE49-F238E27FC236}">
                <a16:creationId xmlns:a16="http://schemas.microsoft.com/office/drawing/2014/main" id="{827E653B-A910-BBC2-A3A9-1FC8EC0DABA7}"/>
              </a:ext>
            </a:extLst>
          </p:cNvPr>
          <p:cNvSpPr/>
          <p:nvPr/>
        </p:nvSpPr>
        <p:spPr>
          <a:xfrm>
            <a:off x="3791744" y="5116050"/>
            <a:ext cx="4572000" cy="927424"/>
          </a:xfrm>
          <a:prstGeom prst="wedgeRoundRectCallout">
            <a:avLst>
              <a:gd name="adj1" fmla="val -59530"/>
              <a:gd name="adj2" fmla="val -58475"/>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long did it take you to get there?</a:t>
            </a:r>
          </a:p>
        </p:txBody>
      </p:sp>
      <p:pic>
        <p:nvPicPr>
          <p:cNvPr id="14" name="图片 16">
            <a:extLst>
              <a:ext uri="{FF2B5EF4-FFF2-40B4-BE49-F238E27FC236}">
                <a16:creationId xmlns:a16="http://schemas.microsoft.com/office/drawing/2014/main" id="{EC9DB3F6-5023-EAB7-0B6F-C86F8FEB2A65}"/>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02155" y="1577312"/>
            <a:ext cx="385912" cy="385912"/>
          </a:xfrm>
          <a:prstGeom prst="rect">
            <a:avLst/>
          </a:prstGeom>
        </p:spPr>
      </p:pic>
      <p:pic>
        <p:nvPicPr>
          <p:cNvPr id="15" name="图片 16">
            <a:extLst>
              <a:ext uri="{FF2B5EF4-FFF2-40B4-BE49-F238E27FC236}">
                <a16:creationId xmlns:a16="http://schemas.microsoft.com/office/drawing/2014/main" id="{1233557E-357F-B1CB-783C-2ECB4640AEE5}"/>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02154" y="2128274"/>
            <a:ext cx="385912" cy="385912"/>
          </a:xfrm>
          <a:prstGeom prst="rect">
            <a:avLst/>
          </a:prstGeom>
        </p:spPr>
      </p:pic>
      <p:pic>
        <p:nvPicPr>
          <p:cNvPr id="16" name="图片 16">
            <a:extLst>
              <a:ext uri="{FF2B5EF4-FFF2-40B4-BE49-F238E27FC236}">
                <a16:creationId xmlns:a16="http://schemas.microsoft.com/office/drawing/2014/main" id="{A62E91C8-56D7-38EA-3D34-7523D39618CA}"/>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002155" y="3181391"/>
            <a:ext cx="385912" cy="385912"/>
          </a:xfrm>
          <a:prstGeom prst="rect">
            <a:avLst/>
          </a:prstGeom>
        </p:spPr>
      </p:pic>
    </p:spTree>
    <p:extLst>
      <p:ext uri="{BB962C8B-B14F-4D97-AF65-F5344CB8AC3E}">
        <p14:creationId xmlns:p14="http://schemas.microsoft.com/office/powerpoint/2010/main" val="190022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14</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Authentic Questions</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0" name="Content Placeholder 2">
            <a:extLst>
              <a:ext uri="{FF2B5EF4-FFF2-40B4-BE49-F238E27FC236}">
                <a16:creationId xmlns:a16="http://schemas.microsoft.com/office/drawing/2014/main" id="{91E613C2-3441-35C3-3516-85300689BF54}"/>
              </a:ext>
            </a:extLst>
          </p:cNvPr>
          <p:cNvSpPr txBox="1">
            <a:spLocks/>
          </p:cNvSpPr>
          <p:nvPr/>
        </p:nvSpPr>
        <p:spPr>
          <a:xfrm>
            <a:off x="1415480" y="1484784"/>
            <a:ext cx="10166920" cy="412820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Can have more than one correct response or approach</a:t>
            </a:r>
          </a:p>
          <a:p>
            <a:pPr marL="0" indent="0">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Have answers that are supported by reasons and evidence, mathematical work and representations, or thinking about mathematical concepts, properties, and relationships</a:t>
            </a:r>
          </a:p>
          <a:p>
            <a:pPr marL="514350" indent="-514350">
              <a:buFont typeface="Arial" pitchFamily="34" charset="0"/>
              <a:buAutoNum type="arabicPeriod"/>
            </a:pPr>
            <a:endParaRPr lang="en-US" sz="3600"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p:txBody>
      </p:sp>
      <p:pic>
        <p:nvPicPr>
          <p:cNvPr id="21" name="图片 16">
            <a:extLst>
              <a:ext uri="{FF2B5EF4-FFF2-40B4-BE49-F238E27FC236}">
                <a16:creationId xmlns:a16="http://schemas.microsoft.com/office/drawing/2014/main" id="{8A5BE772-6AF6-0894-235B-3DC41165804F}"/>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962122" y="1641808"/>
            <a:ext cx="385912" cy="385912"/>
          </a:xfrm>
          <a:prstGeom prst="rect">
            <a:avLst/>
          </a:prstGeom>
        </p:spPr>
      </p:pic>
      <p:pic>
        <p:nvPicPr>
          <p:cNvPr id="22" name="图片 21">
            <a:extLst>
              <a:ext uri="{FF2B5EF4-FFF2-40B4-BE49-F238E27FC236}">
                <a16:creationId xmlns:a16="http://schemas.microsoft.com/office/drawing/2014/main" id="{FFF60507-3AAE-BD8C-8DD4-FC002EE43000}"/>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962122" y="2289879"/>
            <a:ext cx="385912" cy="385912"/>
          </a:xfrm>
          <a:prstGeom prst="rect">
            <a:avLst/>
          </a:prstGeom>
        </p:spPr>
      </p:pic>
      <p:pic>
        <p:nvPicPr>
          <p:cNvPr id="23" name="Picture 22">
            <a:extLst>
              <a:ext uri="{FF2B5EF4-FFF2-40B4-BE49-F238E27FC236}">
                <a16:creationId xmlns:a16="http://schemas.microsoft.com/office/drawing/2014/main" id="{D4A3B45E-7332-882A-1719-7718B0BC7E5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11" t="9051" r="211" b="6300"/>
          <a:stretch/>
        </p:blipFill>
        <p:spPr>
          <a:xfrm>
            <a:off x="8732520" y="3862600"/>
            <a:ext cx="2205298" cy="1750391"/>
          </a:xfrm>
          <a:prstGeom prst="rect">
            <a:avLst/>
          </a:prstGeom>
        </p:spPr>
      </p:pic>
      <p:sp>
        <p:nvSpPr>
          <p:cNvPr id="24" name="圆角矩形标注 4">
            <a:extLst>
              <a:ext uri="{FF2B5EF4-FFF2-40B4-BE49-F238E27FC236}">
                <a16:creationId xmlns:a16="http://schemas.microsoft.com/office/drawing/2014/main" id="{1F3C2D75-476D-8DA4-D79B-EF2D49214EE2}"/>
              </a:ext>
            </a:extLst>
          </p:cNvPr>
          <p:cNvSpPr/>
          <p:nvPr/>
        </p:nvSpPr>
        <p:spPr>
          <a:xfrm>
            <a:off x="3793223" y="4166441"/>
            <a:ext cx="4572000" cy="1097280"/>
          </a:xfrm>
          <a:prstGeom prst="wedgeRoundRectCallout">
            <a:avLst>
              <a:gd name="adj1" fmla="val -54105"/>
              <a:gd name="adj2" fmla="val -5924"/>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was the best part of the trip?</a:t>
            </a:r>
          </a:p>
        </p:txBody>
      </p:sp>
      <p:pic>
        <p:nvPicPr>
          <p:cNvPr id="26" name="Picture 25">
            <a:extLst>
              <a:ext uri="{FF2B5EF4-FFF2-40B4-BE49-F238E27FC236}">
                <a16:creationId xmlns:a16="http://schemas.microsoft.com/office/drawing/2014/main" id="{940BE10F-203E-4FE1-CE3D-6682980C5737}"/>
              </a:ext>
            </a:extLst>
          </p:cNvPr>
          <p:cNvPicPr>
            <a:picLocks noChangeAspect="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1550043" y="3765602"/>
            <a:ext cx="1562871" cy="1620423"/>
          </a:xfrm>
          <a:prstGeom prst="rect">
            <a:avLst/>
          </a:prstGeom>
        </p:spPr>
      </p:pic>
    </p:spTree>
    <p:extLst>
      <p:ext uri="{BB962C8B-B14F-4D97-AF65-F5344CB8AC3E}">
        <p14:creationId xmlns:p14="http://schemas.microsoft.com/office/powerpoint/2010/main" val="1631226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15</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Questions about Mathematics</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sp>
        <p:nvSpPr>
          <p:cNvPr id="2" name="Content Placeholder 2">
            <a:extLst>
              <a:ext uri="{FF2B5EF4-FFF2-40B4-BE49-F238E27FC236}">
                <a16:creationId xmlns:a16="http://schemas.microsoft.com/office/drawing/2014/main" id="{11817E41-CBF8-07B1-8C16-E5326E03994E}"/>
              </a:ext>
            </a:extLst>
          </p:cNvPr>
          <p:cNvSpPr txBox="1">
            <a:spLocks/>
          </p:cNvSpPr>
          <p:nvPr/>
        </p:nvSpPr>
        <p:spPr>
          <a:xfrm>
            <a:off x="3876093" y="1518539"/>
            <a:ext cx="7681426" cy="201147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600" dirty="0">
                <a:solidFill>
                  <a:prstClr val="black"/>
                </a:solidFill>
                <a:latin typeface="Arial" panose="020B0604020202020204" pitchFamily="34" charset="0"/>
                <a:ea typeface="Arial Unicode MS" panose="020B0604020202020204" pitchFamily="34" charset="-122"/>
                <a:cs typeface="Arial" panose="020B0604020202020204" pitchFamily="34" charset="0"/>
              </a:rPr>
              <a:t>When we are given a math problem, we can ask questions about the problem to help us solve it.</a:t>
            </a:r>
            <a:endParaRPr lang="en-US"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9" name="圆角矩形标注 4">
            <a:extLst>
              <a:ext uri="{FF2B5EF4-FFF2-40B4-BE49-F238E27FC236}">
                <a16:creationId xmlns:a16="http://schemas.microsoft.com/office/drawing/2014/main" id="{CFCB3EDF-ABBA-0612-31BE-DE4C040BBDDC}"/>
              </a:ext>
            </a:extLst>
          </p:cNvPr>
          <p:cNvSpPr/>
          <p:nvPr/>
        </p:nvSpPr>
        <p:spPr>
          <a:xfrm>
            <a:off x="5216856" y="3025216"/>
            <a:ext cx="4999899" cy="914400"/>
          </a:xfrm>
          <a:prstGeom prst="wedgeRoundRectCallout">
            <a:avLst>
              <a:gd name="adj1" fmla="val -54105"/>
              <a:gd name="adj2" fmla="val -5924"/>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many students are in line for ice cream?</a:t>
            </a:r>
          </a:p>
        </p:txBody>
      </p:sp>
      <p:pic>
        <p:nvPicPr>
          <p:cNvPr id="11" name="Picture 10">
            <a:extLst>
              <a:ext uri="{FF2B5EF4-FFF2-40B4-BE49-F238E27FC236}">
                <a16:creationId xmlns:a16="http://schemas.microsoft.com/office/drawing/2014/main" id="{A081037D-7CD8-2898-694F-98398EC477E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4058167" y="2900286"/>
            <a:ext cx="952109" cy="996136"/>
          </a:xfrm>
          <a:prstGeom prst="rect">
            <a:avLst/>
          </a:prstGeom>
        </p:spPr>
      </p:pic>
      <p:sp>
        <p:nvSpPr>
          <p:cNvPr id="12" name="圆角矩形标注 4">
            <a:extLst>
              <a:ext uri="{FF2B5EF4-FFF2-40B4-BE49-F238E27FC236}">
                <a16:creationId xmlns:a16="http://schemas.microsoft.com/office/drawing/2014/main" id="{72023E84-D241-956A-01CE-EB8AA533C212}"/>
              </a:ext>
            </a:extLst>
          </p:cNvPr>
          <p:cNvSpPr/>
          <p:nvPr/>
        </p:nvSpPr>
        <p:spPr>
          <a:xfrm>
            <a:off x="5216856" y="4490716"/>
            <a:ext cx="4999899" cy="1351656"/>
          </a:xfrm>
          <a:prstGeom prst="wedgeRoundRectCallout">
            <a:avLst>
              <a:gd name="adj1" fmla="val -54105"/>
              <a:gd name="adj2" fmla="val -5924"/>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are some different ways to represent the “part” and the “whole” in this situation? </a:t>
            </a:r>
          </a:p>
        </p:txBody>
      </p:sp>
      <p:pic>
        <p:nvPicPr>
          <p:cNvPr id="13" name="Picture 12">
            <a:extLst>
              <a:ext uri="{FF2B5EF4-FFF2-40B4-BE49-F238E27FC236}">
                <a16:creationId xmlns:a16="http://schemas.microsoft.com/office/drawing/2014/main" id="{ED825FE9-7A60-626A-B213-047D705475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5650" y="3849072"/>
            <a:ext cx="755359" cy="746473"/>
          </a:xfrm>
          <a:prstGeom prst="rect">
            <a:avLst/>
          </a:prstGeom>
        </p:spPr>
      </p:pic>
      <p:sp>
        <p:nvSpPr>
          <p:cNvPr id="15" name="Process 14">
            <a:extLst>
              <a:ext uri="{FF2B5EF4-FFF2-40B4-BE49-F238E27FC236}">
                <a16:creationId xmlns:a16="http://schemas.microsoft.com/office/drawing/2014/main" id="{FB0478FB-3B20-990E-DEDE-271361E77CEC}"/>
              </a:ext>
            </a:extLst>
          </p:cNvPr>
          <p:cNvSpPr/>
          <p:nvPr/>
        </p:nvSpPr>
        <p:spPr>
          <a:xfrm rot="21289858">
            <a:off x="10085693" y="3074974"/>
            <a:ext cx="1469854" cy="662446"/>
          </a:xfrm>
          <a:prstGeom prst="flowChart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t>Test Question</a:t>
            </a:r>
          </a:p>
        </p:txBody>
      </p:sp>
      <p:sp>
        <p:nvSpPr>
          <p:cNvPr id="16" name="Process 15">
            <a:extLst>
              <a:ext uri="{FF2B5EF4-FFF2-40B4-BE49-F238E27FC236}">
                <a16:creationId xmlns:a16="http://schemas.microsoft.com/office/drawing/2014/main" id="{4F41A889-D190-0C79-473F-31D945951967}"/>
              </a:ext>
            </a:extLst>
          </p:cNvPr>
          <p:cNvSpPr/>
          <p:nvPr/>
        </p:nvSpPr>
        <p:spPr>
          <a:xfrm rot="21289858">
            <a:off x="10085504" y="4783812"/>
            <a:ext cx="1472184" cy="658368"/>
          </a:xfrm>
          <a:prstGeom prst="flowChart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a:t>Authentic Question</a:t>
            </a:r>
          </a:p>
        </p:txBody>
      </p:sp>
      <p:pic>
        <p:nvPicPr>
          <p:cNvPr id="17" name="图片 16">
            <a:extLst>
              <a:ext uri="{FF2B5EF4-FFF2-40B4-BE49-F238E27FC236}">
                <a16:creationId xmlns:a16="http://schemas.microsoft.com/office/drawing/2014/main" id="{02BA8924-C510-33CE-FF03-A8EF53A27D65}"/>
              </a:ext>
            </a:extLst>
          </p:cNvPr>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3425179" y="1593237"/>
            <a:ext cx="385912" cy="385912"/>
          </a:xfrm>
          <a:prstGeom prst="rect">
            <a:avLst/>
          </a:prstGeom>
        </p:spPr>
      </p:pic>
      <p:pic>
        <p:nvPicPr>
          <p:cNvPr id="18" name="Picture 17">
            <a:extLst>
              <a:ext uri="{FF2B5EF4-FFF2-40B4-BE49-F238E27FC236}">
                <a16:creationId xmlns:a16="http://schemas.microsoft.com/office/drawing/2014/main" id="{4339F60F-54D5-6A74-048B-76F7E5AF14F2}"/>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4067356" y="4563322"/>
            <a:ext cx="952109" cy="996136"/>
          </a:xfrm>
          <a:prstGeom prst="rect">
            <a:avLst/>
          </a:prstGeom>
        </p:spPr>
      </p:pic>
      <p:sp>
        <p:nvSpPr>
          <p:cNvPr id="25" name="矩形 8">
            <a:extLst>
              <a:ext uri="{FF2B5EF4-FFF2-40B4-BE49-F238E27FC236}">
                <a16:creationId xmlns:a16="http://schemas.microsoft.com/office/drawing/2014/main" id="{E4639F63-B6B0-EFAC-FAFF-2A32778A6E7F}"/>
              </a:ext>
            </a:extLst>
          </p:cNvPr>
          <p:cNvSpPr/>
          <p:nvPr/>
        </p:nvSpPr>
        <p:spPr>
          <a:xfrm rot="10800000" flipH="1" flipV="1">
            <a:off x="34862" y="1193786"/>
            <a:ext cx="3035808" cy="5664214"/>
          </a:xfrm>
          <a:prstGeom prst="rect">
            <a:avLst/>
          </a:prstGeom>
          <a:noFill/>
          <a:ln w="88900">
            <a:solidFill>
              <a:srgbClr val="3D2EAF"/>
            </a:solid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p>
            <a:r>
              <a:rPr lang="en-US" sz="2800" dirty="0">
                <a:solidFill>
                  <a:schemeClr val="tx1"/>
                </a:solidFill>
                <a:latin typeface="Arial" panose="020B0604020202020204" pitchFamily="34" charset="0"/>
                <a:cs typeface="Arial" panose="020B0604020202020204" pitchFamily="34" charset="0"/>
              </a:rPr>
              <a:t>Math Problem:</a:t>
            </a:r>
          </a:p>
          <a:p>
            <a:endParaRPr lang="en-US" sz="1600" dirty="0">
              <a:solidFill>
                <a:schemeClr val="tx1"/>
              </a:solidFill>
              <a:latin typeface="Arial" panose="020B0604020202020204" pitchFamily="34" charset="0"/>
              <a:cs typeface="Arial" panose="020B0604020202020204" pitchFamily="34" charset="0"/>
            </a:endParaRPr>
          </a:p>
          <a:p>
            <a:r>
              <a:rPr lang="en-US" sz="2400" dirty="0">
                <a:solidFill>
                  <a:schemeClr val="tx1"/>
                </a:solidFill>
                <a:latin typeface="Arial" panose="020B0604020202020204" pitchFamily="34" charset="0"/>
                <a:cs typeface="Arial" panose="020B0604020202020204" pitchFamily="34" charset="0"/>
              </a:rPr>
              <a:t>There are 8 students in line for ice cream, and one-half of the students want vanilla. How many want vanilla ice cream?</a:t>
            </a:r>
          </a:p>
        </p:txBody>
      </p:sp>
    </p:spTree>
    <p:extLst>
      <p:ext uri="{BB962C8B-B14F-4D97-AF65-F5344CB8AC3E}">
        <p14:creationId xmlns:p14="http://schemas.microsoft.com/office/powerpoint/2010/main" val="26661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16</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effectLst>
                  <a:outerShdw blurRad="50800" dist="38100" dir="2700000" algn="tl" rotWithShape="0">
                    <a:prstClr val="black">
                      <a:alpha val="40000"/>
                    </a:prstClr>
                  </a:outerShdw>
                </a:effectLst>
                <a:latin typeface="Century Gothic" panose="020B0502020202020204" pitchFamily="34" charset="0"/>
              </a:rPr>
              <a:t>Question Tree</a:t>
            </a:r>
            <a:endParaRPr lang="zh-CN" altLang="en-US" sz="4800" b="1" dirty="0">
              <a:effectLst>
                <a:outerShdw blurRad="50800" dist="38100" dir="2700000" algn="tl" rotWithShape="0">
                  <a:prstClr val="black">
                    <a:alpha val="40000"/>
                  </a:prstClr>
                </a:outerShdw>
              </a:effectLst>
              <a:latin typeface="Century Gothic" panose="020B0502020202020204"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pic>
        <p:nvPicPr>
          <p:cNvPr id="8" name="图片 27">
            <a:extLst>
              <a:ext uri="{FF2B5EF4-FFF2-40B4-BE49-F238E27FC236}">
                <a16:creationId xmlns:a16="http://schemas.microsoft.com/office/drawing/2014/main" id="{DE2487DB-8E2B-6F65-2F83-FC9B1962BC6A}"/>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9824963" y="1476710"/>
            <a:ext cx="1451145" cy="1451145"/>
          </a:xfrm>
          <a:prstGeom prst="rect">
            <a:avLst/>
          </a:prstGeom>
        </p:spPr>
      </p:pic>
      <p:pic>
        <p:nvPicPr>
          <p:cNvPr id="9" name="Picture 8">
            <a:extLst>
              <a:ext uri="{FF2B5EF4-FFF2-40B4-BE49-F238E27FC236}">
                <a16:creationId xmlns:a16="http://schemas.microsoft.com/office/drawing/2014/main" id="{44BA56D5-4101-66BE-0499-524155397F0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13417" y="891480"/>
            <a:ext cx="6873836" cy="6930008"/>
          </a:xfrm>
          <a:prstGeom prst="rect">
            <a:avLst/>
          </a:prstGeom>
        </p:spPr>
      </p:pic>
      <p:sp>
        <p:nvSpPr>
          <p:cNvPr id="10" name="TextBox 9">
            <a:extLst>
              <a:ext uri="{FF2B5EF4-FFF2-40B4-BE49-F238E27FC236}">
                <a16:creationId xmlns:a16="http://schemas.microsoft.com/office/drawing/2014/main" id="{F5F83F07-A287-025C-6988-810CD6E78F26}"/>
              </a:ext>
            </a:extLst>
          </p:cNvPr>
          <p:cNvSpPr txBox="1"/>
          <p:nvPr/>
        </p:nvSpPr>
        <p:spPr>
          <a:xfrm>
            <a:off x="3042634" y="1543991"/>
            <a:ext cx="6438835" cy="707886"/>
          </a:xfrm>
          <a:prstGeom prst="rect">
            <a:avLst/>
          </a:prstGeom>
          <a:noFill/>
        </p:spPr>
        <p:txBody>
          <a:bodyPr wrap="square" rtlCol="0">
            <a:spAutoFit/>
          </a:bodyPr>
          <a:lstStyle/>
          <a:p>
            <a:pPr algn="ctr">
              <a:lnSpc>
                <a:spcPts val="2400"/>
              </a:lnSpc>
            </a:pPr>
            <a:r>
              <a:rPr lang="en-US" altLang="zh-CN" sz="2400" b="1" dirty="0">
                <a:solidFill>
                  <a:srgbClr val="C04000"/>
                </a:solidFill>
                <a:effectLst>
                  <a:outerShdw blurRad="50800" dist="38100" dir="2700000" algn="tl" rotWithShape="0">
                    <a:prstClr val="black">
                      <a:alpha val="40000"/>
                    </a:prstClr>
                  </a:outerShdw>
                </a:effectLst>
                <a:latin typeface="Century Gothic" pitchFamily="34" charset="0"/>
              </a:rPr>
              <a:t>Authentic </a:t>
            </a:r>
          </a:p>
          <a:p>
            <a:pPr algn="ctr">
              <a:lnSpc>
                <a:spcPts val="2400"/>
              </a:lnSpc>
            </a:pPr>
            <a:r>
              <a:rPr lang="en-US" altLang="zh-CN" sz="2400" b="1" dirty="0">
                <a:solidFill>
                  <a:srgbClr val="C04000"/>
                </a:solidFill>
                <a:effectLst>
                  <a:outerShdw blurRad="50800" dist="38100" dir="2700000" algn="tl" rotWithShape="0">
                    <a:prstClr val="black">
                      <a:alpha val="40000"/>
                    </a:prstClr>
                  </a:outerShdw>
                </a:effectLst>
                <a:latin typeface="Century Gothic" pitchFamily="34" charset="0"/>
              </a:rPr>
              <a:t>Question</a:t>
            </a:r>
            <a:endParaRPr lang="zh-CN" altLang="en-US" sz="2400" b="1" dirty="0">
              <a:solidFill>
                <a:srgbClr val="C04000"/>
              </a:solidFill>
              <a:effectLst>
                <a:outerShdw blurRad="50800" dist="38100" dir="2700000" algn="tl" rotWithShape="0">
                  <a:prstClr val="black">
                    <a:alpha val="40000"/>
                  </a:prstClr>
                </a:outerShdw>
              </a:effectLst>
              <a:latin typeface="Century Gothic" pitchFamily="34" charset="0"/>
            </a:endParaRPr>
          </a:p>
        </p:txBody>
      </p:sp>
      <p:sp>
        <p:nvSpPr>
          <p:cNvPr id="25" name="TextBox 24">
            <a:extLst>
              <a:ext uri="{FF2B5EF4-FFF2-40B4-BE49-F238E27FC236}">
                <a16:creationId xmlns:a16="http://schemas.microsoft.com/office/drawing/2014/main" id="{B80C3354-01CD-DD9A-AF24-E6082D0071A9}"/>
              </a:ext>
            </a:extLst>
          </p:cNvPr>
          <p:cNvSpPr txBox="1"/>
          <p:nvPr/>
        </p:nvSpPr>
        <p:spPr>
          <a:xfrm>
            <a:off x="7176121" y="5733256"/>
            <a:ext cx="2522041" cy="709168"/>
          </a:xfrm>
          <a:prstGeom prst="rect">
            <a:avLst/>
          </a:prstGeom>
          <a:noFill/>
        </p:spPr>
        <p:txBody>
          <a:bodyPr wrap="square" rtlCol="0">
            <a:spAutoFit/>
          </a:bodyPr>
          <a:lstStyle/>
          <a:p>
            <a:pPr algn="ctr">
              <a:lnSpc>
                <a:spcPts val="2400"/>
              </a:lnSpc>
            </a:pPr>
            <a:r>
              <a:rPr lang="en-US" altLang="zh-CN" sz="2800" b="1" dirty="0">
                <a:solidFill>
                  <a:srgbClr val="C04000"/>
                </a:solidFill>
                <a:effectLst>
                  <a:outerShdw blurRad="50800" dist="38100" dir="2700000" algn="tl" rotWithShape="0">
                    <a:prstClr val="black">
                      <a:alpha val="40000"/>
                    </a:prstClr>
                  </a:outerShdw>
                </a:effectLst>
                <a:latin typeface="Century Gothic" pitchFamily="34" charset="0"/>
              </a:rPr>
              <a:t>Test </a:t>
            </a:r>
          </a:p>
          <a:p>
            <a:pPr algn="ctr">
              <a:lnSpc>
                <a:spcPts val="2400"/>
              </a:lnSpc>
            </a:pPr>
            <a:r>
              <a:rPr lang="en-US" altLang="zh-CN" sz="2800" b="1" dirty="0">
                <a:solidFill>
                  <a:srgbClr val="C04000"/>
                </a:solidFill>
                <a:effectLst>
                  <a:outerShdw blurRad="50800" dist="38100" dir="2700000" algn="tl" rotWithShape="0">
                    <a:prstClr val="black">
                      <a:alpha val="40000"/>
                    </a:prstClr>
                  </a:outerShdw>
                </a:effectLst>
                <a:latin typeface="Century Gothic" pitchFamily="34" charset="0"/>
              </a:rPr>
              <a:t>Question</a:t>
            </a:r>
            <a:endParaRPr lang="zh-CN" altLang="en-US" sz="2800" b="1" dirty="0">
              <a:solidFill>
                <a:srgbClr val="C04000"/>
              </a:solidFill>
              <a:effectLst>
                <a:outerShdw blurRad="50800" dist="38100" dir="2700000" algn="tl" rotWithShape="0">
                  <a:prstClr val="black">
                    <a:alpha val="40000"/>
                  </a:prstClr>
                </a:outerShdw>
              </a:effectLst>
              <a:latin typeface="Century Gothic" pitchFamily="34" charset="0"/>
            </a:endParaRPr>
          </a:p>
        </p:txBody>
      </p:sp>
    </p:spTree>
    <p:extLst>
      <p:ext uri="{BB962C8B-B14F-4D97-AF65-F5344CB8AC3E}">
        <p14:creationId xmlns:p14="http://schemas.microsoft.com/office/powerpoint/2010/main" val="3323487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rot="21302580">
            <a:off x="1391113" y="3935988"/>
            <a:ext cx="9409779" cy="2123658"/>
          </a:xfrm>
          <a:prstGeom prst="rect">
            <a:avLst/>
          </a:prstGeom>
          <a:noFill/>
        </p:spPr>
        <p:txBody>
          <a:bodyPr wrap="square" rtlCol="0">
            <a:spAutoFit/>
          </a:bodyP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Part 3. Practice </a:t>
            </a:r>
          </a:p>
          <a:p>
            <a:pPr algn="ctr"/>
            <a:r>
              <a:rPr lang="en-US" altLang="zh-CN" sz="4200" b="1" dirty="0">
                <a:solidFill>
                  <a:schemeClr val="bg1"/>
                </a:solidFill>
                <a:effectLst>
                  <a:outerShdw blurRad="50800" dist="38100" dir="2700000" algn="tl" rotWithShape="0">
                    <a:prstClr val="black">
                      <a:alpha val="40000"/>
                    </a:prstClr>
                  </a:outerShdw>
                </a:effectLst>
                <a:latin typeface="Century Gothic" pitchFamily="34" charset="0"/>
              </a:rPr>
              <a:t>Authentic Questions and </a:t>
            </a:r>
          </a:p>
          <a:p>
            <a:pPr algn="ctr"/>
            <a:r>
              <a:rPr lang="en-US" altLang="zh-CN" sz="4200" b="1" dirty="0">
                <a:solidFill>
                  <a:schemeClr val="bg1"/>
                </a:solidFill>
                <a:effectLst>
                  <a:outerShdw blurRad="50800" dist="38100" dir="2700000" algn="tl" rotWithShape="0">
                    <a:prstClr val="black">
                      <a:alpha val="40000"/>
                    </a:prstClr>
                  </a:outerShdw>
                </a:effectLst>
                <a:latin typeface="Century Gothic" pitchFamily="34" charset="0"/>
              </a:rPr>
              <a:t>Test Questions</a:t>
            </a:r>
          </a:p>
        </p:txBody>
      </p:sp>
      <p:pic>
        <p:nvPicPr>
          <p:cNvPr id="29" name="图片 28"/>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8760945" y="149608"/>
            <a:ext cx="1584176" cy="1584176"/>
          </a:xfrm>
          <a:prstGeom prst="rect">
            <a:avLst/>
          </a:prstGeom>
        </p:spPr>
      </p:pic>
      <p:sp>
        <p:nvSpPr>
          <p:cNvPr id="3" name="Footer Placeholder 2">
            <a:extLst>
              <a:ext uri="{FF2B5EF4-FFF2-40B4-BE49-F238E27FC236}">
                <a16:creationId xmlns:a16="http://schemas.microsoft.com/office/drawing/2014/main" id="{58B3640E-EB95-1744-9B0E-E127356A2CCC}"/>
              </a:ext>
            </a:extLst>
          </p:cNvPr>
          <p:cNvSpPr>
            <a:spLocks noGrp="1"/>
          </p:cNvSpPr>
          <p:nvPr>
            <p:ph type="ftr" sz="quarter" idx="11"/>
          </p:nvPr>
        </p:nvSpPr>
        <p:spPr/>
        <p:txBody>
          <a:bodyPr/>
          <a:lstStyle/>
          <a:p>
            <a:r>
              <a:rPr lang="en-US" altLang="zh-CN" dirty="0">
                <a:solidFill>
                  <a:schemeClr val="bg1"/>
                </a:solidFill>
              </a:rPr>
              <a:t>© </a:t>
            </a:r>
            <a:r>
              <a:rPr lang="en-US" altLang="zh-CN" dirty="0" err="1">
                <a:solidFill>
                  <a:schemeClr val="bg1"/>
                </a:solidFill>
              </a:rPr>
              <a:t>QualityTalk</a:t>
            </a:r>
            <a:r>
              <a:rPr lang="en-US" altLang="zh-CN" dirty="0">
                <a:solidFill>
                  <a:schemeClr val="bg1"/>
                </a:solidFill>
              </a:rPr>
              <a:t>. All rights reserved.</a:t>
            </a:r>
            <a:endParaRPr lang="zh-CN" altLang="en-US" dirty="0">
              <a:solidFill>
                <a:schemeClr val="bg1"/>
              </a:solidFill>
            </a:endParaRPr>
          </a:p>
        </p:txBody>
      </p:sp>
      <p:sp>
        <p:nvSpPr>
          <p:cNvPr id="2" name="Slide Number Placeholder 1"/>
          <p:cNvSpPr>
            <a:spLocks noGrp="1"/>
          </p:cNvSpPr>
          <p:nvPr>
            <p:ph type="sldNum" sz="quarter" idx="12"/>
          </p:nvPr>
        </p:nvSpPr>
        <p:spPr/>
        <p:txBody>
          <a:bodyPr/>
          <a:lstStyle/>
          <a:p>
            <a:fld id="{4598BD61-D7DF-404A-B825-AE8E72AF5044}" type="slidenum">
              <a:rPr lang="zh-CN" altLang="en-US" smtClean="0"/>
              <a:t>17</a:t>
            </a:fld>
            <a:endParaRPr lang="zh-CN" altLang="en-US"/>
          </a:p>
        </p:txBody>
      </p:sp>
      <p:pic>
        <p:nvPicPr>
          <p:cNvPr id="8" name="Picture 7">
            <a:extLst>
              <a:ext uri="{FF2B5EF4-FFF2-40B4-BE49-F238E27FC236}">
                <a16:creationId xmlns:a16="http://schemas.microsoft.com/office/drawing/2014/main" id="{0284FA31-8E8F-8E42-9BDF-F3CC2358168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21348688">
            <a:off x="574757" y="655411"/>
            <a:ext cx="4120404" cy="2912413"/>
          </a:xfrm>
          <a:prstGeom prst="rect">
            <a:avLst/>
          </a:prstGeom>
        </p:spPr>
      </p:pic>
    </p:spTree>
    <p:extLst>
      <p:ext uri="{BB962C8B-B14F-4D97-AF65-F5344CB8AC3E}">
        <p14:creationId xmlns:p14="http://schemas.microsoft.com/office/powerpoint/2010/main" val="2591562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18</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effectLst>
                  <a:outerShdw blurRad="50800" dist="38100" dir="2700000" algn="tl" rotWithShape="0">
                    <a:prstClr val="black">
                      <a:alpha val="40000"/>
                    </a:prstClr>
                  </a:outerShdw>
                </a:effectLst>
                <a:latin typeface="Century Gothic" panose="020B0502020202020204" pitchFamily="34" charset="0"/>
              </a:rPr>
              <a:t>Practice</a:t>
            </a:r>
            <a:endParaRPr lang="zh-CN" altLang="en-US" sz="4800" b="1" dirty="0">
              <a:effectLst>
                <a:outerShdw blurRad="50800" dist="38100" dir="2700000" algn="tl" rotWithShape="0">
                  <a:prstClr val="black">
                    <a:alpha val="40000"/>
                  </a:prstClr>
                </a:outerShdw>
              </a:effectLst>
              <a:latin typeface="Century Gothic" panose="020B0502020202020204"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Content Placeholder 2">
            <a:extLst>
              <a:ext uri="{FF2B5EF4-FFF2-40B4-BE49-F238E27FC236}">
                <a16:creationId xmlns:a16="http://schemas.microsoft.com/office/drawing/2014/main" id="{F67AE89F-2E1A-21DF-07AA-0D5F53F77BF3}"/>
              </a:ext>
            </a:extLst>
          </p:cNvPr>
          <p:cNvSpPr txBox="1">
            <a:spLocks/>
          </p:cNvSpPr>
          <p:nvPr/>
        </p:nvSpPr>
        <p:spPr>
          <a:xfrm>
            <a:off x="3942430" y="1375829"/>
            <a:ext cx="6834089"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en-US" altLang="zh-CN" sz="2400" dirty="0">
                <a:latin typeface="Arial" panose="020B0604020202020204" pitchFamily="34" charset="0"/>
                <a:cs typeface="Arial" panose="020B0604020202020204" pitchFamily="34" charset="0"/>
              </a:rPr>
              <a:t>Form a small group.</a:t>
            </a:r>
          </a:p>
          <a:p>
            <a:pPr marL="0" indent="0">
              <a:lnSpc>
                <a:spcPct val="150000"/>
              </a:lnSpc>
              <a:spcBef>
                <a:spcPts val="0"/>
              </a:spcBef>
              <a:buNone/>
            </a:pPr>
            <a:r>
              <a:rPr lang="en-US" altLang="zh-CN" sz="2400" dirty="0">
                <a:latin typeface="Arial" panose="020B0604020202020204" pitchFamily="34" charset="0"/>
                <a:cs typeface="Arial" panose="020B0604020202020204" pitchFamily="34" charset="0"/>
              </a:rPr>
              <a:t>Each group should write:</a:t>
            </a:r>
          </a:p>
          <a:p>
            <a:pPr marL="0" indent="0">
              <a:spcBef>
                <a:spcPts val="0"/>
              </a:spcBef>
              <a:buNone/>
            </a:pPr>
            <a:r>
              <a:rPr lang="en-US" altLang="zh-CN" sz="2400" dirty="0">
                <a:latin typeface="Arial" panose="020B0604020202020204" pitchFamily="34" charset="0"/>
                <a:cs typeface="Arial" panose="020B0604020202020204" pitchFamily="34" charset="0"/>
              </a:rPr>
              <a:t>    Two authentic and two test questions related</a:t>
            </a:r>
          </a:p>
          <a:p>
            <a:pPr marL="0" indent="0">
              <a:spcBef>
                <a:spcPts val="0"/>
              </a:spcBef>
              <a:buNone/>
            </a:pPr>
            <a:r>
              <a:rPr lang="en-US" altLang="zh-CN" sz="2400" dirty="0">
                <a:latin typeface="Arial" panose="020B0604020202020204" pitchFamily="34" charset="0"/>
                <a:cs typeface="Arial" panose="020B0604020202020204" pitchFamily="34" charset="0"/>
              </a:rPr>
              <a:t>    to this math problem</a:t>
            </a:r>
          </a:p>
          <a:p>
            <a:pPr marL="0" indent="0">
              <a:spcBef>
                <a:spcPts val="0"/>
              </a:spcBef>
              <a:buNone/>
            </a:pPr>
            <a:r>
              <a:rPr lang="en-US" altLang="zh-CN" sz="2400" dirty="0">
                <a:latin typeface="Arial" panose="020B0604020202020204" pitchFamily="34" charset="0"/>
                <a:cs typeface="Arial" panose="020B0604020202020204" pitchFamily="34" charset="0"/>
              </a:rPr>
              <a:t>    (one question on each sticky note)</a:t>
            </a:r>
          </a:p>
        </p:txBody>
      </p:sp>
      <p:pic>
        <p:nvPicPr>
          <p:cNvPr id="11" name="图片 23">
            <a:extLst>
              <a:ext uri="{FF2B5EF4-FFF2-40B4-BE49-F238E27FC236}">
                <a16:creationId xmlns:a16="http://schemas.microsoft.com/office/drawing/2014/main" id="{F6BC6F59-D9CE-BC54-E195-80F804F64E65}"/>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3468152" y="1518617"/>
            <a:ext cx="385912" cy="385912"/>
          </a:xfrm>
          <a:prstGeom prst="rect">
            <a:avLst/>
          </a:prstGeom>
        </p:spPr>
      </p:pic>
      <p:pic>
        <p:nvPicPr>
          <p:cNvPr id="12" name="图片 23">
            <a:extLst>
              <a:ext uri="{FF2B5EF4-FFF2-40B4-BE49-F238E27FC236}">
                <a16:creationId xmlns:a16="http://schemas.microsoft.com/office/drawing/2014/main" id="{5C4F4E34-563F-110E-8F7C-E97972EBF180}"/>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3468150" y="2111836"/>
            <a:ext cx="385912" cy="385912"/>
          </a:xfrm>
          <a:prstGeom prst="rect">
            <a:avLst/>
          </a:prstGeom>
        </p:spPr>
      </p:pic>
      <p:sp>
        <p:nvSpPr>
          <p:cNvPr id="6" name="矩形 8">
            <a:extLst>
              <a:ext uri="{FF2B5EF4-FFF2-40B4-BE49-F238E27FC236}">
                <a16:creationId xmlns:a16="http://schemas.microsoft.com/office/drawing/2014/main" id="{52584CF8-CD27-3B26-085B-BB315C16DF04}"/>
              </a:ext>
            </a:extLst>
          </p:cNvPr>
          <p:cNvSpPr/>
          <p:nvPr/>
        </p:nvSpPr>
        <p:spPr>
          <a:xfrm rot="10800000" flipH="1" flipV="1">
            <a:off x="34862" y="1193786"/>
            <a:ext cx="3035808" cy="5664214"/>
          </a:xfrm>
          <a:prstGeom prst="rect">
            <a:avLst/>
          </a:prstGeom>
          <a:noFill/>
          <a:ln w="88900">
            <a:solidFill>
              <a:srgbClr val="3D2EAF"/>
            </a:solid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nchorCtr="0"/>
          <a:lstStyle/>
          <a:p>
            <a:r>
              <a:rPr lang="en-US" sz="2800" dirty="0">
                <a:solidFill>
                  <a:schemeClr val="tx1"/>
                </a:solidFill>
                <a:latin typeface="Arial" panose="020B0604020202020204" pitchFamily="34" charset="0"/>
                <a:cs typeface="Arial" panose="020B0604020202020204" pitchFamily="34" charset="0"/>
              </a:rPr>
              <a:t>Math Problem:</a:t>
            </a:r>
          </a:p>
          <a:p>
            <a:endParaRPr lang="en-US" sz="1600" dirty="0">
              <a:solidFill>
                <a:schemeClr val="tx1"/>
              </a:solidFill>
              <a:latin typeface="Arial" panose="020B0604020202020204" pitchFamily="34" charset="0"/>
              <a:cs typeface="Arial" panose="020B0604020202020204" pitchFamily="34" charset="0"/>
            </a:endParaRPr>
          </a:p>
          <a:p>
            <a:r>
              <a:rPr lang="en-US" sz="2000" dirty="0">
                <a:solidFill>
                  <a:schemeClr val="tx1"/>
                </a:solidFill>
                <a:latin typeface="Arial" panose="020B0604020202020204" pitchFamily="34" charset="0"/>
                <a:cs typeface="Arial" panose="020B0604020202020204" pitchFamily="34" charset="0"/>
              </a:rPr>
              <a:t>Jeffrey multiplied two numbers on his calculator and got an answer of 2,300. Now he can’t remember what two numbers he used.</a:t>
            </a:r>
          </a:p>
          <a:p>
            <a:endParaRPr lang="en-US" sz="2000" dirty="0">
              <a:solidFill>
                <a:schemeClr val="tx1"/>
              </a:solidFill>
              <a:latin typeface="Arial" panose="020B0604020202020204" pitchFamily="34" charset="0"/>
              <a:cs typeface="Arial" panose="020B0604020202020204" pitchFamily="34" charset="0"/>
            </a:endParaRPr>
          </a:p>
          <a:p>
            <a:r>
              <a:rPr lang="en-US" sz="2000" dirty="0">
                <a:solidFill>
                  <a:schemeClr val="tx1"/>
                </a:solidFill>
                <a:latin typeface="Arial" panose="020B0604020202020204" pitchFamily="34" charset="0"/>
                <a:cs typeface="Arial" panose="020B0604020202020204" pitchFamily="34" charset="0"/>
              </a:rPr>
              <a:t>What are some of the possible number he could have multiplied together to get 2,300?</a:t>
            </a:r>
          </a:p>
        </p:txBody>
      </p:sp>
      <p:pic>
        <p:nvPicPr>
          <p:cNvPr id="13" name="Picture 2" descr="C:\Users\wlw\Desktop\下载 (1).jpg">
            <a:extLst>
              <a:ext uri="{FF2B5EF4-FFF2-40B4-BE49-F238E27FC236}">
                <a16:creationId xmlns:a16="http://schemas.microsoft.com/office/drawing/2014/main" id="{D4B4A669-518A-2CF9-899F-6F86B8FBFCA7}"/>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889" b="92889" l="9778" r="94222"/>
                    </a14:imgEffect>
                  </a14:imgLayer>
                </a14:imgProps>
              </a:ext>
              <a:ext uri="{28A0092B-C50C-407E-A947-70E740481C1C}">
                <a14:useLocalDpi xmlns:a14="http://schemas.microsoft.com/office/drawing/2010/main" val="0"/>
              </a:ext>
            </a:extLst>
          </a:blip>
          <a:srcRect/>
          <a:stretch>
            <a:fillRect/>
          </a:stretch>
        </p:blipFill>
        <p:spPr bwMode="auto">
          <a:xfrm rot="924283">
            <a:off x="7032226" y="3527173"/>
            <a:ext cx="2143125" cy="2143125"/>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2" descr="C:\Users\wlw\Desktop\下载 (1).jpg">
            <a:extLst>
              <a:ext uri="{FF2B5EF4-FFF2-40B4-BE49-F238E27FC236}">
                <a16:creationId xmlns:a16="http://schemas.microsoft.com/office/drawing/2014/main" id="{F4DED5E6-CABC-B076-56B1-3D12CEE6EF46}"/>
              </a:ext>
            </a:extLst>
          </p:cNvPr>
          <p:cNvPicPr>
            <a:picLocks noChangeAspect="1" noChangeArrowheads="1"/>
          </p:cNvPicPr>
          <p:nvPr/>
        </p:nvPicPr>
        <p:blipFill>
          <a:blip r:embed="rId6">
            <a:duotone>
              <a:prstClr val="black"/>
              <a:schemeClr val="accent4">
                <a:tint val="45000"/>
                <a:satMod val="400000"/>
              </a:schemeClr>
            </a:duotone>
            <a:extLst>
              <a:ext uri="{BEBA8EAE-BF5A-486C-A8C5-ECC9F3942E4B}">
                <a14:imgProps xmlns:a14="http://schemas.microsoft.com/office/drawing/2010/main">
                  <a14:imgLayer r:embed="rId7">
                    <a14:imgEffect>
                      <a14:backgroundRemoval t="889" b="92889" l="9778" r="94222"/>
                    </a14:imgEffect>
                  </a14:imgLayer>
                </a14:imgProps>
              </a:ext>
              <a:ext uri="{28A0092B-C50C-407E-A947-70E740481C1C}">
                <a14:useLocalDpi xmlns:a14="http://schemas.microsoft.com/office/drawing/2010/main" val="0"/>
              </a:ext>
            </a:extLst>
          </a:blip>
          <a:srcRect/>
          <a:stretch>
            <a:fillRect/>
          </a:stretch>
        </p:blipFill>
        <p:spPr bwMode="auto">
          <a:xfrm rot="20405928">
            <a:off x="5716012" y="4212213"/>
            <a:ext cx="2143125" cy="2143125"/>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2" descr="C:\Users\wlw\Desktop\下载 (1).jpg">
            <a:extLst>
              <a:ext uri="{FF2B5EF4-FFF2-40B4-BE49-F238E27FC236}">
                <a16:creationId xmlns:a16="http://schemas.microsoft.com/office/drawing/2014/main" id="{889284C6-E862-9997-E11C-C885A6FA87E1}"/>
              </a:ext>
            </a:extLst>
          </p:cNvPr>
          <p:cNvPicPr>
            <a:picLocks noChangeAspect="1" noChangeArrowheads="1"/>
          </p:cNvPicPr>
          <p:nvPr/>
        </p:nvPicPr>
        <p:blipFill>
          <a:blip r:embed="rId6">
            <a:duotone>
              <a:prstClr val="black"/>
              <a:schemeClr val="accent2">
                <a:tint val="45000"/>
                <a:satMod val="400000"/>
              </a:schemeClr>
            </a:duotone>
            <a:extLst>
              <a:ext uri="{BEBA8EAE-BF5A-486C-A8C5-ECC9F3942E4B}">
                <a14:imgProps xmlns:a14="http://schemas.microsoft.com/office/drawing/2010/main">
                  <a14:imgLayer r:embed="rId7">
                    <a14:imgEffect>
                      <a14:backgroundRemoval t="889" b="92889" l="9778" r="94222"/>
                    </a14:imgEffect>
                  </a14:imgLayer>
                </a14:imgProps>
              </a:ext>
              <a:ext uri="{28A0092B-C50C-407E-A947-70E740481C1C}">
                <a14:useLocalDpi xmlns:a14="http://schemas.microsoft.com/office/drawing/2010/main" val="0"/>
              </a:ext>
            </a:extLst>
          </a:blip>
          <a:srcRect/>
          <a:stretch>
            <a:fillRect/>
          </a:stretch>
        </p:blipFill>
        <p:spPr bwMode="auto">
          <a:xfrm rot="1135491">
            <a:off x="8343779" y="4425261"/>
            <a:ext cx="2143125" cy="21431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485966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19</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effectLst>
                  <a:outerShdw blurRad="50800" dist="38100" dir="2700000" algn="tl" rotWithShape="0">
                    <a:prstClr val="black">
                      <a:alpha val="40000"/>
                    </a:prstClr>
                  </a:outerShdw>
                </a:effectLst>
                <a:latin typeface="Century Gothic" panose="020B0502020202020204" pitchFamily="34" charset="0"/>
              </a:rPr>
              <a:t>Question Tree</a:t>
            </a:r>
            <a:endParaRPr lang="zh-CN" altLang="en-US" sz="4800" b="1" dirty="0">
              <a:effectLst>
                <a:outerShdw blurRad="50800" dist="38100" dir="2700000" algn="tl" rotWithShape="0">
                  <a:prstClr val="black">
                    <a:alpha val="40000"/>
                  </a:prstClr>
                </a:outerShdw>
              </a:effectLst>
              <a:latin typeface="Century Gothic" panose="020B0502020202020204"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pic>
        <p:nvPicPr>
          <p:cNvPr id="8" name="图片 27">
            <a:extLst>
              <a:ext uri="{FF2B5EF4-FFF2-40B4-BE49-F238E27FC236}">
                <a16:creationId xmlns:a16="http://schemas.microsoft.com/office/drawing/2014/main" id="{DE2487DB-8E2B-6F65-2F83-FC9B1962BC6A}"/>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9824963" y="1476710"/>
            <a:ext cx="1451145" cy="1451145"/>
          </a:xfrm>
          <a:prstGeom prst="rect">
            <a:avLst/>
          </a:prstGeom>
        </p:spPr>
      </p:pic>
      <p:pic>
        <p:nvPicPr>
          <p:cNvPr id="9" name="Picture 8">
            <a:extLst>
              <a:ext uri="{FF2B5EF4-FFF2-40B4-BE49-F238E27FC236}">
                <a16:creationId xmlns:a16="http://schemas.microsoft.com/office/drawing/2014/main" id="{44BA56D5-4101-66BE-0499-524155397F0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13417" y="891480"/>
            <a:ext cx="6873836" cy="6930008"/>
          </a:xfrm>
          <a:prstGeom prst="rect">
            <a:avLst/>
          </a:prstGeom>
        </p:spPr>
      </p:pic>
      <p:sp>
        <p:nvSpPr>
          <p:cNvPr id="10" name="TextBox 9">
            <a:extLst>
              <a:ext uri="{FF2B5EF4-FFF2-40B4-BE49-F238E27FC236}">
                <a16:creationId xmlns:a16="http://schemas.microsoft.com/office/drawing/2014/main" id="{F5F83F07-A287-025C-6988-810CD6E78F26}"/>
              </a:ext>
            </a:extLst>
          </p:cNvPr>
          <p:cNvSpPr txBox="1"/>
          <p:nvPr/>
        </p:nvSpPr>
        <p:spPr>
          <a:xfrm>
            <a:off x="3042634" y="1543991"/>
            <a:ext cx="6438835" cy="707886"/>
          </a:xfrm>
          <a:prstGeom prst="rect">
            <a:avLst/>
          </a:prstGeom>
          <a:noFill/>
        </p:spPr>
        <p:txBody>
          <a:bodyPr wrap="square" rtlCol="0">
            <a:spAutoFit/>
          </a:bodyPr>
          <a:lstStyle/>
          <a:p>
            <a:pPr algn="ctr">
              <a:lnSpc>
                <a:spcPts val="2400"/>
              </a:lnSpc>
            </a:pPr>
            <a:r>
              <a:rPr lang="en-US" altLang="zh-CN" sz="2400" b="1" dirty="0">
                <a:solidFill>
                  <a:srgbClr val="C04000"/>
                </a:solidFill>
                <a:effectLst>
                  <a:outerShdw blurRad="50800" dist="38100" dir="2700000" algn="tl" rotWithShape="0">
                    <a:prstClr val="black">
                      <a:alpha val="40000"/>
                    </a:prstClr>
                  </a:outerShdw>
                </a:effectLst>
                <a:latin typeface="Century Gothic" pitchFamily="34" charset="0"/>
              </a:rPr>
              <a:t>Authentic </a:t>
            </a:r>
          </a:p>
          <a:p>
            <a:pPr algn="ctr">
              <a:lnSpc>
                <a:spcPts val="2400"/>
              </a:lnSpc>
            </a:pPr>
            <a:r>
              <a:rPr lang="en-US" altLang="zh-CN" sz="2400" b="1" dirty="0">
                <a:solidFill>
                  <a:srgbClr val="C04000"/>
                </a:solidFill>
                <a:effectLst>
                  <a:outerShdw blurRad="50800" dist="38100" dir="2700000" algn="tl" rotWithShape="0">
                    <a:prstClr val="black">
                      <a:alpha val="40000"/>
                    </a:prstClr>
                  </a:outerShdw>
                </a:effectLst>
                <a:latin typeface="Century Gothic" pitchFamily="34" charset="0"/>
              </a:rPr>
              <a:t>Question</a:t>
            </a:r>
            <a:endParaRPr lang="zh-CN" altLang="en-US" sz="2400" b="1" dirty="0">
              <a:solidFill>
                <a:srgbClr val="C04000"/>
              </a:solidFill>
              <a:effectLst>
                <a:outerShdw blurRad="50800" dist="38100" dir="2700000" algn="tl" rotWithShape="0">
                  <a:prstClr val="black">
                    <a:alpha val="40000"/>
                  </a:prstClr>
                </a:outerShdw>
              </a:effectLst>
              <a:latin typeface="Century Gothic" pitchFamily="34" charset="0"/>
            </a:endParaRPr>
          </a:p>
        </p:txBody>
      </p:sp>
      <p:sp>
        <p:nvSpPr>
          <p:cNvPr id="25" name="TextBox 24">
            <a:extLst>
              <a:ext uri="{FF2B5EF4-FFF2-40B4-BE49-F238E27FC236}">
                <a16:creationId xmlns:a16="http://schemas.microsoft.com/office/drawing/2014/main" id="{B80C3354-01CD-DD9A-AF24-E6082D0071A9}"/>
              </a:ext>
            </a:extLst>
          </p:cNvPr>
          <p:cNvSpPr txBox="1"/>
          <p:nvPr/>
        </p:nvSpPr>
        <p:spPr>
          <a:xfrm>
            <a:off x="7176121" y="5733256"/>
            <a:ext cx="2522041" cy="709168"/>
          </a:xfrm>
          <a:prstGeom prst="rect">
            <a:avLst/>
          </a:prstGeom>
          <a:noFill/>
        </p:spPr>
        <p:txBody>
          <a:bodyPr wrap="square" rtlCol="0">
            <a:spAutoFit/>
          </a:bodyPr>
          <a:lstStyle/>
          <a:p>
            <a:pPr algn="ctr">
              <a:lnSpc>
                <a:spcPts val="2400"/>
              </a:lnSpc>
            </a:pPr>
            <a:r>
              <a:rPr lang="en-US" altLang="zh-CN" sz="2800" b="1" dirty="0">
                <a:solidFill>
                  <a:srgbClr val="C04000"/>
                </a:solidFill>
                <a:effectLst>
                  <a:outerShdw blurRad="50800" dist="38100" dir="2700000" algn="tl" rotWithShape="0">
                    <a:prstClr val="black">
                      <a:alpha val="40000"/>
                    </a:prstClr>
                  </a:outerShdw>
                </a:effectLst>
                <a:latin typeface="Century Gothic" pitchFamily="34" charset="0"/>
              </a:rPr>
              <a:t>Test </a:t>
            </a:r>
          </a:p>
          <a:p>
            <a:pPr algn="ctr">
              <a:lnSpc>
                <a:spcPts val="2400"/>
              </a:lnSpc>
            </a:pPr>
            <a:r>
              <a:rPr lang="en-US" altLang="zh-CN" sz="2800" b="1" dirty="0">
                <a:solidFill>
                  <a:srgbClr val="C04000"/>
                </a:solidFill>
                <a:effectLst>
                  <a:outerShdw blurRad="50800" dist="38100" dir="2700000" algn="tl" rotWithShape="0">
                    <a:prstClr val="black">
                      <a:alpha val="40000"/>
                    </a:prstClr>
                  </a:outerShdw>
                </a:effectLst>
                <a:latin typeface="Century Gothic" pitchFamily="34" charset="0"/>
              </a:rPr>
              <a:t>Question</a:t>
            </a:r>
            <a:endParaRPr lang="zh-CN" altLang="en-US" sz="2800" b="1" dirty="0">
              <a:solidFill>
                <a:srgbClr val="C04000"/>
              </a:solidFill>
              <a:effectLst>
                <a:outerShdw blurRad="50800" dist="38100" dir="2700000" algn="tl" rotWithShape="0">
                  <a:prstClr val="black">
                    <a:alpha val="40000"/>
                  </a:prstClr>
                </a:outerShdw>
              </a:effectLst>
              <a:latin typeface="Century Gothic" pitchFamily="34" charset="0"/>
            </a:endParaRPr>
          </a:p>
        </p:txBody>
      </p:sp>
    </p:spTree>
    <p:extLst>
      <p:ext uri="{BB962C8B-B14F-4D97-AF65-F5344CB8AC3E}">
        <p14:creationId xmlns:p14="http://schemas.microsoft.com/office/powerpoint/2010/main" val="392961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rot="21302580">
            <a:off x="1933931" y="3857709"/>
            <a:ext cx="8324138" cy="1569660"/>
          </a:xfrm>
          <a:prstGeom prst="rect">
            <a:avLst/>
          </a:prstGeom>
          <a:noFill/>
        </p:spPr>
        <p:txBody>
          <a:bodyPr wrap="square" rtlCol="0">
            <a:spAutoFit/>
          </a:bodyP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Part 1. Thinking about Math Discussions as Road Trips</a:t>
            </a:r>
          </a:p>
        </p:txBody>
      </p:sp>
      <p:pic>
        <p:nvPicPr>
          <p:cNvPr id="29" name="图片 28"/>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8761082" y="195806"/>
            <a:ext cx="1584176" cy="1584176"/>
          </a:xfrm>
          <a:prstGeom prst="rect">
            <a:avLst/>
          </a:prstGeom>
        </p:spPr>
      </p:pic>
      <p:sp>
        <p:nvSpPr>
          <p:cNvPr id="4" name="Footer Placeholder 3">
            <a:extLst>
              <a:ext uri="{FF2B5EF4-FFF2-40B4-BE49-F238E27FC236}">
                <a16:creationId xmlns:a16="http://schemas.microsoft.com/office/drawing/2014/main" id="{066FAABF-48DE-2646-8962-5244DC0D8D7A}"/>
              </a:ext>
            </a:extLst>
          </p:cNvPr>
          <p:cNvSpPr>
            <a:spLocks noGrp="1"/>
          </p:cNvSpPr>
          <p:nvPr>
            <p:ph type="ftr" sz="quarter" idx="11"/>
          </p:nvPr>
        </p:nvSpPr>
        <p:spPr/>
        <p:txBody>
          <a:bodyPr/>
          <a:lstStyle/>
          <a:p>
            <a:r>
              <a:rPr lang="en-US" altLang="zh-CN" dirty="0">
                <a:solidFill>
                  <a:schemeClr val="bg1"/>
                </a:solidFill>
              </a:rPr>
              <a:t>© Quality Talk. All rights reserved.</a:t>
            </a:r>
            <a:endParaRPr lang="zh-CN" altLang="en-US" dirty="0">
              <a:solidFill>
                <a:schemeClr val="bg1"/>
              </a:solidFill>
            </a:endParaRPr>
          </a:p>
        </p:txBody>
      </p:sp>
      <p:sp>
        <p:nvSpPr>
          <p:cNvPr id="3" name="Rectangle 2">
            <a:extLst>
              <a:ext uri="{FF2B5EF4-FFF2-40B4-BE49-F238E27FC236}">
                <a16:creationId xmlns:a16="http://schemas.microsoft.com/office/drawing/2014/main" id="{DA0ECB0B-DF91-8442-89C6-2F69B80DDD24}"/>
              </a:ext>
            </a:extLst>
          </p:cNvPr>
          <p:cNvSpPr/>
          <p:nvPr/>
        </p:nvSpPr>
        <p:spPr>
          <a:xfrm>
            <a:off x="4799856" y="2852936"/>
            <a:ext cx="151216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04F1F1D8-DA9F-8049-A129-5A51BAFD701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21348688">
            <a:off x="574757" y="655411"/>
            <a:ext cx="4120404" cy="2912413"/>
          </a:xfrm>
          <a:prstGeom prst="rect">
            <a:avLst/>
          </a:prstGeom>
        </p:spPr>
      </p:pic>
      <p:sp>
        <p:nvSpPr>
          <p:cNvPr id="5" name="TextBox 4">
            <a:extLst>
              <a:ext uri="{FF2B5EF4-FFF2-40B4-BE49-F238E27FC236}">
                <a16:creationId xmlns:a16="http://schemas.microsoft.com/office/drawing/2014/main" id="{05D8E03C-E021-BE43-A780-622FB9DBCB32}"/>
              </a:ext>
            </a:extLst>
          </p:cNvPr>
          <p:cNvSpPr txBox="1"/>
          <p:nvPr/>
        </p:nvSpPr>
        <p:spPr>
          <a:xfrm>
            <a:off x="2477386" y="389151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9029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3</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Road Trip</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pic>
        <p:nvPicPr>
          <p:cNvPr id="6" name="Picture 5">
            <a:extLst>
              <a:ext uri="{FF2B5EF4-FFF2-40B4-BE49-F238E27FC236}">
                <a16:creationId xmlns:a16="http://schemas.microsoft.com/office/drawing/2014/main" id="{9E880E86-7681-2AF0-F3C9-46AC64DAA8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9142" y="1035662"/>
            <a:ext cx="9235570" cy="5633698"/>
          </a:xfrm>
          <a:prstGeom prst="rect">
            <a:avLst/>
          </a:prstGeom>
        </p:spPr>
      </p:pic>
    </p:spTree>
    <p:extLst>
      <p:ext uri="{BB962C8B-B14F-4D97-AF65-F5344CB8AC3E}">
        <p14:creationId xmlns:p14="http://schemas.microsoft.com/office/powerpoint/2010/main" val="2866232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4</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Before</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流程图: 卡片 8">
            <a:extLst>
              <a:ext uri="{FF2B5EF4-FFF2-40B4-BE49-F238E27FC236}">
                <a16:creationId xmlns:a16="http://schemas.microsoft.com/office/drawing/2014/main" id="{45E03CCE-1777-2D4C-41AF-E3491BE31656}"/>
              </a:ext>
            </a:extLst>
          </p:cNvPr>
          <p:cNvSpPr>
            <a:spLocks/>
          </p:cNvSpPr>
          <p:nvPr/>
        </p:nvSpPr>
        <p:spPr>
          <a:xfrm rot="11613808">
            <a:off x="6248544" y="1801436"/>
            <a:ext cx="5276088" cy="457200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rgbClr val="FFFF4B"/>
          </a:solidFill>
          <a:ln>
            <a:solidFill>
              <a:srgbClr val="FFC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4B"/>
              </a:solidFill>
            </a:endParaRPr>
          </a:p>
        </p:txBody>
      </p:sp>
      <p:grpSp>
        <p:nvGrpSpPr>
          <p:cNvPr id="8" name="Group 7">
            <a:extLst>
              <a:ext uri="{FF2B5EF4-FFF2-40B4-BE49-F238E27FC236}">
                <a16:creationId xmlns:a16="http://schemas.microsoft.com/office/drawing/2014/main" id="{ACA6661E-C3D4-6BDA-BD16-25B013D6600D}"/>
              </a:ext>
            </a:extLst>
          </p:cNvPr>
          <p:cNvGrpSpPr/>
          <p:nvPr/>
        </p:nvGrpSpPr>
        <p:grpSpPr>
          <a:xfrm>
            <a:off x="637264" y="1634975"/>
            <a:ext cx="5386728" cy="4581371"/>
            <a:chOff x="407143" y="1634975"/>
            <a:chExt cx="5386728" cy="4581371"/>
          </a:xfrm>
        </p:grpSpPr>
        <p:sp>
          <p:nvSpPr>
            <p:cNvPr id="9" name="流程图: 卡片 8">
              <a:extLst>
                <a:ext uri="{FF2B5EF4-FFF2-40B4-BE49-F238E27FC236}">
                  <a16:creationId xmlns:a16="http://schemas.microsoft.com/office/drawing/2014/main" id="{48700B84-8BF5-B11A-3A9C-9C7CDA7C5D64}"/>
                </a:ext>
              </a:extLst>
            </p:cNvPr>
            <p:cNvSpPr>
              <a:spLocks noChangeAspect="1"/>
            </p:cNvSpPr>
            <p:nvPr/>
          </p:nvSpPr>
          <p:spPr>
            <a:xfrm rot="10207491">
              <a:off x="490351" y="1958526"/>
              <a:ext cx="5303520" cy="425782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chemeClr val="tx2">
                <a:lumMod val="40000"/>
                <a:lumOff val="60000"/>
              </a:schemeClr>
            </a:solidFill>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Picture 3" descr="C:\Users\wlw\Desktop\1.jpg">
              <a:extLst>
                <a:ext uri="{FF2B5EF4-FFF2-40B4-BE49-F238E27FC236}">
                  <a16:creationId xmlns:a16="http://schemas.microsoft.com/office/drawing/2014/main" id="{8E0AA736-E36E-1045-F514-61C9A5607CB6}"/>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9371631">
              <a:off x="2676834" y="1634975"/>
              <a:ext cx="814804" cy="634938"/>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等腰三角形 4">
              <a:extLst>
                <a:ext uri="{FF2B5EF4-FFF2-40B4-BE49-F238E27FC236}">
                  <a16:creationId xmlns:a16="http://schemas.microsoft.com/office/drawing/2014/main" id="{EEE706FA-5F6A-E4A6-E6E6-6A5375D78447}"/>
                </a:ext>
              </a:extLst>
            </p:cNvPr>
            <p:cNvSpPr/>
            <p:nvPr/>
          </p:nvSpPr>
          <p:spPr>
            <a:xfrm rot="18619395">
              <a:off x="4753637" y="5017269"/>
              <a:ext cx="1324828" cy="390406"/>
            </a:xfrm>
            <a:prstGeom prst="triangle">
              <a:avLst>
                <a:gd name="adj" fmla="val 77501"/>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60000"/>
                    <a:lumOff val="40000"/>
                  </a:schemeClr>
                </a:solidFill>
              </a:endParaRPr>
            </a:p>
          </p:txBody>
        </p:sp>
        <p:pic>
          <p:nvPicPr>
            <p:cNvPr id="12" name="图片 25">
              <a:extLst>
                <a:ext uri="{FF2B5EF4-FFF2-40B4-BE49-F238E27FC236}">
                  <a16:creationId xmlns:a16="http://schemas.microsoft.com/office/drawing/2014/main" id="{FB44E6FF-8FD7-E398-A273-2766D0036667}"/>
                </a:ext>
              </a:extLst>
            </p:cNvPr>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20623992">
              <a:off x="407143" y="2815146"/>
              <a:ext cx="455363" cy="414355"/>
            </a:xfrm>
            <a:prstGeom prst="rect">
              <a:avLst/>
            </a:prstGeom>
          </p:spPr>
        </p:pic>
        <p:sp>
          <p:nvSpPr>
            <p:cNvPr id="13" name="矩形 2">
              <a:extLst>
                <a:ext uri="{FF2B5EF4-FFF2-40B4-BE49-F238E27FC236}">
                  <a16:creationId xmlns:a16="http://schemas.microsoft.com/office/drawing/2014/main" id="{FF65EE48-F31E-E6CC-02AD-5673FD906923}"/>
                </a:ext>
              </a:extLst>
            </p:cNvPr>
            <p:cNvSpPr/>
            <p:nvPr/>
          </p:nvSpPr>
          <p:spPr>
            <a:xfrm rot="20993160">
              <a:off x="437984" y="2002963"/>
              <a:ext cx="5287046" cy="3216265"/>
            </a:xfrm>
            <a:prstGeom prst="rect">
              <a:avLst/>
            </a:prstGeom>
          </p:spPr>
          <p:txBody>
            <a:bodyPr wrap="square">
              <a:spAutoFit/>
            </a:bodyPr>
            <a:lstStyle/>
            <a:p>
              <a:pPr marL="640080">
                <a:spcBef>
                  <a:spcPts val="400"/>
                </a:spcBef>
              </a:pPr>
              <a:endParaRPr lang="en-US" altLang="zh-CN" sz="1600" b="1"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640080">
                <a:spcBef>
                  <a:spcPts val="600"/>
                </a:spcBef>
                <a:spcAft>
                  <a:spcPts val="600"/>
                </a:spcAft>
              </a:pPr>
              <a:r>
                <a:rPr lang="en-US" altLang="zh-CN" sz="2400" b="1" dirty="0">
                  <a:solidFill>
                    <a:prstClr val="black"/>
                  </a:solidFill>
                  <a:latin typeface="Arial" panose="020B0604020202020204" pitchFamily="34" charset="0"/>
                  <a:ea typeface="Arial Unicode MS" panose="020B0604020202020204" pitchFamily="34" charset="-122"/>
                  <a:cs typeface="Arial" panose="020B0604020202020204" pitchFamily="34" charset="0"/>
                </a:rPr>
                <a:t>Before the trip</a:t>
              </a:r>
            </a:p>
            <a:p>
              <a:pPr marL="640080">
                <a:lnSpc>
                  <a:spcPct val="150000"/>
                </a:lnSpc>
                <a:spcBef>
                  <a:spcPts val="600"/>
                </a:spcBef>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Where am I going?</a:t>
              </a:r>
            </a:p>
            <a:p>
              <a:pPr marL="640080">
                <a:lnSpc>
                  <a:spcPct val="150000"/>
                </a:lnSpc>
                <a:spcBef>
                  <a:spcPts val="600"/>
                </a:spcBef>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What should I pack?</a:t>
              </a:r>
            </a:p>
            <a:p>
              <a:pPr marL="640080">
                <a:lnSpc>
                  <a:spcPct val="150000"/>
                </a:lnSpc>
                <a:spcBef>
                  <a:spcPts val="600"/>
                </a:spcBef>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How do I get there?</a:t>
              </a:r>
            </a:p>
            <a:p>
              <a:pPr marL="640080">
                <a:spcBef>
                  <a:spcPct val="20000"/>
                </a:spcBef>
              </a:pPr>
              <a:endParaRPr lang="en-US" altLang="zh-CN" sz="2500"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14" name="矩形 2">
            <a:extLst>
              <a:ext uri="{FF2B5EF4-FFF2-40B4-BE49-F238E27FC236}">
                <a16:creationId xmlns:a16="http://schemas.microsoft.com/office/drawing/2014/main" id="{6FE0CB3A-EC34-1171-ACB5-1C1FAA7E37A9}"/>
              </a:ext>
            </a:extLst>
          </p:cNvPr>
          <p:cNvSpPr/>
          <p:nvPr/>
        </p:nvSpPr>
        <p:spPr>
          <a:xfrm rot="805578">
            <a:off x="6422625" y="1909221"/>
            <a:ext cx="5231480" cy="3334246"/>
          </a:xfrm>
          <a:prstGeom prst="rect">
            <a:avLst/>
          </a:prstGeom>
        </p:spPr>
        <p:txBody>
          <a:bodyPr wrap="square">
            <a:spAutoFit/>
          </a:bodyPr>
          <a:lstStyle/>
          <a:p>
            <a:pPr marL="640080">
              <a:spcBef>
                <a:spcPts val="600"/>
              </a:spcBef>
              <a:spcAft>
                <a:spcPts val="600"/>
              </a:spcAft>
            </a:pPr>
            <a:endParaRPr lang="en-US" altLang="zh-CN" sz="1600" b="1"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640080">
              <a:spcBef>
                <a:spcPts val="200"/>
              </a:spcBef>
              <a:spcAft>
                <a:spcPts val="600"/>
              </a:spcAft>
            </a:pPr>
            <a:r>
              <a:rPr lang="en-US" altLang="zh-CN" sz="2400" b="1" dirty="0">
                <a:solidFill>
                  <a:prstClr val="black"/>
                </a:solidFill>
                <a:latin typeface="Arial" panose="020B0604020202020204" pitchFamily="34" charset="0"/>
                <a:ea typeface="Arial Unicode MS" panose="020B0604020202020204" pitchFamily="34" charset="-122"/>
                <a:cs typeface="Arial" panose="020B0604020202020204" pitchFamily="34" charset="0"/>
              </a:rPr>
              <a:t>Before solving a math problem</a:t>
            </a:r>
          </a:p>
          <a:p>
            <a:pPr marL="640080">
              <a:lnSpc>
                <a:spcPct val="150000"/>
              </a:lnSpc>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What is the problem asking? </a:t>
            </a:r>
          </a:p>
          <a:p>
            <a:pPr marL="640080">
              <a:lnSpc>
                <a:spcPct val="150000"/>
              </a:lnSpc>
              <a:spcBef>
                <a:spcPts val="600"/>
              </a:spcBef>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What do I know?</a:t>
            </a:r>
          </a:p>
          <a:p>
            <a:pPr marL="640080">
              <a:spcBef>
                <a:spcPts val="600"/>
              </a:spcBef>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What concepts and methods might help me?</a:t>
            </a:r>
          </a:p>
        </p:txBody>
      </p:sp>
      <p:pic>
        <p:nvPicPr>
          <p:cNvPr id="15" name="图片 25">
            <a:extLst>
              <a:ext uri="{FF2B5EF4-FFF2-40B4-BE49-F238E27FC236}">
                <a16:creationId xmlns:a16="http://schemas.microsoft.com/office/drawing/2014/main" id="{1437EFBD-886D-E457-EDDF-72FD1F0484A3}"/>
              </a:ext>
            </a:extLst>
          </p:cNvPr>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6854748" y="1816285"/>
            <a:ext cx="455363" cy="414355"/>
          </a:xfrm>
          <a:prstGeom prst="rect">
            <a:avLst/>
          </a:prstGeom>
        </p:spPr>
      </p:pic>
    </p:spTree>
    <p:extLst>
      <p:ext uri="{BB962C8B-B14F-4D97-AF65-F5344CB8AC3E}">
        <p14:creationId xmlns:p14="http://schemas.microsoft.com/office/powerpoint/2010/main" val="92292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5</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During</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流程图: 卡片 8">
            <a:extLst>
              <a:ext uri="{FF2B5EF4-FFF2-40B4-BE49-F238E27FC236}">
                <a16:creationId xmlns:a16="http://schemas.microsoft.com/office/drawing/2014/main" id="{C1A98A37-1D7C-2994-EA12-3DC15CD55440}"/>
              </a:ext>
            </a:extLst>
          </p:cNvPr>
          <p:cNvSpPr>
            <a:spLocks/>
          </p:cNvSpPr>
          <p:nvPr/>
        </p:nvSpPr>
        <p:spPr>
          <a:xfrm rot="11613808">
            <a:off x="6248544" y="1801436"/>
            <a:ext cx="5276088" cy="457200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rgbClr val="FFFF4B"/>
          </a:solidFill>
          <a:ln>
            <a:solidFill>
              <a:srgbClr val="FFC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4B"/>
              </a:solidFill>
            </a:endParaRPr>
          </a:p>
        </p:txBody>
      </p:sp>
      <p:sp>
        <p:nvSpPr>
          <p:cNvPr id="8" name="流程图: 卡片 8">
            <a:extLst>
              <a:ext uri="{FF2B5EF4-FFF2-40B4-BE49-F238E27FC236}">
                <a16:creationId xmlns:a16="http://schemas.microsoft.com/office/drawing/2014/main" id="{E83EEDDF-B278-D013-98C1-2DEF95EAC889}"/>
              </a:ext>
            </a:extLst>
          </p:cNvPr>
          <p:cNvSpPr>
            <a:spLocks noChangeAspect="1"/>
          </p:cNvSpPr>
          <p:nvPr/>
        </p:nvSpPr>
        <p:spPr>
          <a:xfrm rot="10207491">
            <a:off x="720472" y="1958526"/>
            <a:ext cx="5303520" cy="425782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chemeClr val="tx2">
              <a:lumMod val="40000"/>
              <a:lumOff val="60000"/>
            </a:schemeClr>
          </a:solidFill>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3" descr="C:\Users\wlw\Desktop\1.jpg">
            <a:extLst>
              <a:ext uri="{FF2B5EF4-FFF2-40B4-BE49-F238E27FC236}">
                <a16:creationId xmlns:a16="http://schemas.microsoft.com/office/drawing/2014/main" id="{B3B75187-C7A6-6BA7-07C2-07CF02AC09EB}"/>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9371631">
            <a:off x="2906955" y="1634975"/>
            <a:ext cx="814804" cy="634938"/>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矩形 2">
            <a:extLst>
              <a:ext uri="{FF2B5EF4-FFF2-40B4-BE49-F238E27FC236}">
                <a16:creationId xmlns:a16="http://schemas.microsoft.com/office/drawing/2014/main" id="{D9EC38EB-7D75-136C-CE84-2671E628E1E0}"/>
              </a:ext>
            </a:extLst>
          </p:cNvPr>
          <p:cNvSpPr/>
          <p:nvPr/>
        </p:nvSpPr>
        <p:spPr>
          <a:xfrm rot="20993160">
            <a:off x="728708" y="2019865"/>
            <a:ext cx="5287046" cy="4031873"/>
          </a:xfrm>
          <a:prstGeom prst="rect">
            <a:avLst/>
          </a:prstGeom>
        </p:spPr>
        <p:txBody>
          <a:bodyPr wrap="square">
            <a:spAutoFit/>
          </a:bodyPr>
          <a:lstStyle/>
          <a:p>
            <a:pPr marL="640080">
              <a:spcBef>
                <a:spcPts val="400"/>
              </a:spcBef>
            </a:pPr>
            <a:endParaRPr lang="en-US" altLang="zh-CN" sz="1600" b="1"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640080">
              <a:lnSpc>
                <a:spcPct val="150000"/>
              </a:lnSpc>
              <a:spcBef>
                <a:spcPts val="600"/>
              </a:spcBef>
              <a:spcAft>
                <a:spcPts val="600"/>
              </a:spcAft>
            </a:pPr>
            <a:r>
              <a:rPr lang="en-US" altLang="zh-CN" sz="2400" b="1" dirty="0">
                <a:latin typeface="Arial" panose="020B0604020202020204" pitchFamily="34" charset="0"/>
                <a:ea typeface="Arial Unicode MS" panose="020B0604020202020204" pitchFamily="34" charset="-122"/>
                <a:cs typeface="Arial" panose="020B0604020202020204" pitchFamily="34" charset="0"/>
              </a:rPr>
              <a:t>During the trip</a:t>
            </a:r>
          </a:p>
          <a:p>
            <a:pPr marL="640080">
              <a:lnSpc>
                <a:spcPct val="150000"/>
              </a:lnSpc>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Are we driving too fast?</a:t>
            </a:r>
          </a:p>
          <a:p>
            <a:pPr marL="640080">
              <a:lnSpc>
                <a:spcPct val="150000"/>
              </a:lnSpc>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Does anything look familiar?</a:t>
            </a:r>
          </a:p>
          <a:p>
            <a:pPr marL="640080">
              <a:lnSpc>
                <a:spcPct val="150000"/>
              </a:lnSpc>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Take amazing photos.</a:t>
            </a:r>
          </a:p>
          <a:p>
            <a:pPr marL="640080">
              <a:lnSpc>
                <a:spcPct val="150000"/>
              </a:lnSpc>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Check the map when lost.</a:t>
            </a:r>
          </a:p>
          <a:p>
            <a:pPr marL="640080">
              <a:spcBef>
                <a:spcPct val="20000"/>
              </a:spcBef>
            </a:pPr>
            <a:endParaRPr lang="en-US" altLang="zh-CN" sz="2500" dirty="0">
              <a:latin typeface="Arial" panose="020B0604020202020204" pitchFamily="34" charset="0"/>
              <a:ea typeface="Arial Unicode MS" panose="020B0604020202020204" pitchFamily="34" charset="-122"/>
              <a:cs typeface="Arial" panose="020B0604020202020204" pitchFamily="34" charset="0"/>
            </a:endParaRPr>
          </a:p>
        </p:txBody>
      </p:sp>
      <p:sp>
        <p:nvSpPr>
          <p:cNvPr id="11" name="矩形 2">
            <a:extLst>
              <a:ext uri="{FF2B5EF4-FFF2-40B4-BE49-F238E27FC236}">
                <a16:creationId xmlns:a16="http://schemas.microsoft.com/office/drawing/2014/main" id="{6ADE6128-5744-0661-11C0-7FE5613B2C46}"/>
              </a:ext>
            </a:extLst>
          </p:cNvPr>
          <p:cNvSpPr/>
          <p:nvPr/>
        </p:nvSpPr>
        <p:spPr>
          <a:xfrm rot="805578">
            <a:off x="6374167" y="1723512"/>
            <a:ext cx="5231480" cy="4016484"/>
          </a:xfrm>
          <a:prstGeom prst="rect">
            <a:avLst/>
          </a:prstGeom>
        </p:spPr>
        <p:txBody>
          <a:bodyPr wrap="square">
            <a:spAutoFit/>
          </a:bodyPr>
          <a:lstStyle/>
          <a:p>
            <a:pPr marL="640080">
              <a:spcBef>
                <a:spcPts val="600"/>
              </a:spcBef>
              <a:spcAft>
                <a:spcPts val="600"/>
              </a:spcAft>
            </a:pPr>
            <a:endParaRPr lang="en-US" altLang="zh-CN" sz="1600" b="1"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640080">
              <a:spcBef>
                <a:spcPts val="600"/>
              </a:spcBef>
              <a:spcAft>
                <a:spcPts val="600"/>
              </a:spcAft>
            </a:pPr>
            <a:r>
              <a:rPr lang="en-US" altLang="zh-CN" sz="2400" b="1" dirty="0">
                <a:latin typeface="Arial" panose="020B0604020202020204" pitchFamily="34" charset="0"/>
                <a:ea typeface="Arial Unicode MS" panose="020B0604020202020204" pitchFamily="34" charset="-122"/>
                <a:cs typeface="Arial" panose="020B0604020202020204" pitchFamily="34" charset="0"/>
              </a:rPr>
              <a:t>While problem-solving </a:t>
            </a:r>
          </a:p>
          <a:p>
            <a:pPr marL="640080">
              <a:lnSpc>
                <a:spcPct val="150000"/>
              </a:lnSpc>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Do I need to slow down?</a:t>
            </a:r>
          </a:p>
          <a:p>
            <a:pPr marL="640080">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How does this connect to what I know?</a:t>
            </a:r>
          </a:p>
          <a:p>
            <a:pPr marL="640080">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Underline important parts of the problem.</a:t>
            </a:r>
          </a:p>
          <a:p>
            <a:pPr marL="640080">
              <a:spcBef>
                <a:spcPts val="600"/>
              </a:spcBef>
            </a:pPr>
            <a:r>
              <a:rPr lang="en-US" altLang="zh-CN" sz="2400" dirty="0">
                <a:latin typeface="Arial" panose="020B0604020202020204" pitchFamily="34" charset="0"/>
                <a:ea typeface="Arial Unicode MS" panose="020B0604020202020204" pitchFamily="34" charset="-122"/>
                <a:cs typeface="Arial" panose="020B0604020202020204" pitchFamily="34" charset="0"/>
              </a:rPr>
              <a:t>Revisit the problem when unsure.</a:t>
            </a:r>
            <a:endParaRPr lang="zh-CN" altLang="en-US" sz="2400" dirty="0">
              <a:latin typeface="Arial" panose="020B0604020202020204" pitchFamily="34" charset="0"/>
              <a:ea typeface="Arial Unicode MS" panose="020B0604020202020204" pitchFamily="34" charset="-122"/>
              <a:cs typeface="Arial" panose="020B0604020202020204" pitchFamily="34" charset="0"/>
            </a:endParaRPr>
          </a:p>
        </p:txBody>
      </p:sp>
      <p:pic>
        <p:nvPicPr>
          <p:cNvPr id="12" name="图片 25">
            <a:extLst>
              <a:ext uri="{FF2B5EF4-FFF2-40B4-BE49-F238E27FC236}">
                <a16:creationId xmlns:a16="http://schemas.microsoft.com/office/drawing/2014/main" id="{D7DC3F77-54B5-4A83-C8B1-1EBFD91E6D9D}"/>
              </a:ext>
            </a:extLst>
          </p:cNvPr>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6872814" y="1619184"/>
            <a:ext cx="455363" cy="414355"/>
          </a:xfrm>
          <a:prstGeom prst="rect">
            <a:avLst/>
          </a:prstGeom>
        </p:spPr>
      </p:pic>
    </p:spTree>
    <p:extLst>
      <p:ext uri="{BB962C8B-B14F-4D97-AF65-F5344CB8AC3E}">
        <p14:creationId xmlns:p14="http://schemas.microsoft.com/office/powerpoint/2010/main" val="1105259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6</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After</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流程图: 卡片 8">
            <a:extLst>
              <a:ext uri="{FF2B5EF4-FFF2-40B4-BE49-F238E27FC236}">
                <a16:creationId xmlns:a16="http://schemas.microsoft.com/office/drawing/2014/main" id="{E80D7BA7-ACA5-665A-E331-FF3E35ED4FEC}"/>
              </a:ext>
            </a:extLst>
          </p:cNvPr>
          <p:cNvSpPr>
            <a:spLocks/>
          </p:cNvSpPr>
          <p:nvPr/>
        </p:nvSpPr>
        <p:spPr>
          <a:xfrm rot="11613808">
            <a:off x="6248544" y="1801436"/>
            <a:ext cx="5276088" cy="457200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rgbClr val="FFFF4B"/>
          </a:solidFill>
          <a:ln>
            <a:solidFill>
              <a:srgbClr val="FFC0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4B"/>
              </a:solidFill>
            </a:endParaRPr>
          </a:p>
        </p:txBody>
      </p:sp>
      <p:pic>
        <p:nvPicPr>
          <p:cNvPr id="8" name="Picture 3" descr="C:\Users\wlw\Desktop\1.jpg">
            <a:extLst>
              <a:ext uri="{FF2B5EF4-FFF2-40B4-BE49-F238E27FC236}">
                <a16:creationId xmlns:a16="http://schemas.microsoft.com/office/drawing/2014/main" id="{4D12C982-CA6E-002F-BCA9-AD898D71B220}"/>
              </a:ext>
            </a:extLst>
          </p:cNvPr>
          <p:cNvPicPr>
            <a:picLocks noChangeAspect="1" noChangeArrowheads="1"/>
          </p:cNvPicPr>
          <p:nvPr/>
        </p:nvPicPr>
        <p:blipFill>
          <a:blip r:embed="rId4"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0015511">
            <a:off x="9198570" y="1576787"/>
            <a:ext cx="690532" cy="65516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流程图: 卡片 8">
            <a:extLst>
              <a:ext uri="{FF2B5EF4-FFF2-40B4-BE49-F238E27FC236}">
                <a16:creationId xmlns:a16="http://schemas.microsoft.com/office/drawing/2014/main" id="{06301F92-6B40-1A4A-798B-FE692D2B0F00}"/>
              </a:ext>
            </a:extLst>
          </p:cNvPr>
          <p:cNvSpPr>
            <a:spLocks noChangeAspect="1"/>
          </p:cNvSpPr>
          <p:nvPr/>
        </p:nvSpPr>
        <p:spPr>
          <a:xfrm rot="10207491">
            <a:off x="720472" y="1958526"/>
            <a:ext cx="5303520" cy="4257820"/>
          </a:xfrm>
          <a:custGeom>
            <a:avLst/>
            <a:gdLst>
              <a:gd name="connsiteX0" fmla="*/ 0 w 10000"/>
              <a:gd name="connsiteY0" fmla="*/ 2000 h 10000"/>
              <a:gd name="connsiteX1" fmla="*/ 2000 w 10000"/>
              <a:gd name="connsiteY1" fmla="*/ 0 h 10000"/>
              <a:gd name="connsiteX2" fmla="*/ 10000 w 10000"/>
              <a:gd name="connsiteY2" fmla="*/ 0 h 10000"/>
              <a:gd name="connsiteX3" fmla="*/ 10000 w 10000"/>
              <a:gd name="connsiteY3" fmla="*/ 10000 h 10000"/>
              <a:gd name="connsiteX4" fmla="*/ 0 w 10000"/>
              <a:gd name="connsiteY4" fmla="*/ 10000 h 10000"/>
              <a:gd name="connsiteX5" fmla="*/ 0 w 10000"/>
              <a:gd name="connsiteY5" fmla="*/ 2000 h 10000"/>
              <a:gd name="connsiteX0" fmla="*/ 0 w 10000"/>
              <a:gd name="connsiteY0" fmla="*/ 2056 h 10056"/>
              <a:gd name="connsiteX1" fmla="*/ 1972 w 10000"/>
              <a:gd name="connsiteY1" fmla="*/ 0 h 10056"/>
              <a:gd name="connsiteX2" fmla="*/ 10000 w 10000"/>
              <a:gd name="connsiteY2" fmla="*/ 56 h 10056"/>
              <a:gd name="connsiteX3" fmla="*/ 10000 w 10000"/>
              <a:gd name="connsiteY3" fmla="*/ 10056 h 10056"/>
              <a:gd name="connsiteX4" fmla="*/ 0 w 10000"/>
              <a:gd name="connsiteY4" fmla="*/ 10056 h 10056"/>
              <a:gd name="connsiteX5" fmla="*/ 0 w 10000"/>
              <a:gd name="connsiteY5" fmla="*/ 2056 h 10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56">
                <a:moveTo>
                  <a:pt x="0" y="2056"/>
                </a:moveTo>
                <a:lnTo>
                  <a:pt x="1972" y="0"/>
                </a:lnTo>
                <a:lnTo>
                  <a:pt x="10000" y="56"/>
                </a:lnTo>
                <a:lnTo>
                  <a:pt x="10000" y="10056"/>
                </a:lnTo>
                <a:lnTo>
                  <a:pt x="0" y="10056"/>
                </a:lnTo>
                <a:lnTo>
                  <a:pt x="0" y="2056"/>
                </a:lnTo>
                <a:close/>
              </a:path>
            </a:pathLst>
          </a:custGeom>
          <a:solidFill>
            <a:schemeClr val="tx2">
              <a:lumMod val="40000"/>
              <a:lumOff val="60000"/>
            </a:schemeClr>
          </a:solidFill>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Picture 3" descr="C:\Users\wlw\Desktop\1.jpg">
            <a:extLst>
              <a:ext uri="{FF2B5EF4-FFF2-40B4-BE49-F238E27FC236}">
                <a16:creationId xmlns:a16="http://schemas.microsoft.com/office/drawing/2014/main" id="{AC2D527F-EE5E-810D-4D6C-DB9D5FD34993}"/>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9371631">
            <a:off x="2906955" y="1634975"/>
            <a:ext cx="814804" cy="634938"/>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矩形 2">
            <a:extLst>
              <a:ext uri="{FF2B5EF4-FFF2-40B4-BE49-F238E27FC236}">
                <a16:creationId xmlns:a16="http://schemas.microsoft.com/office/drawing/2014/main" id="{60CBD29A-619D-7287-61A4-10D85E7DED51}"/>
              </a:ext>
            </a:extLst>
          </p:cNvPr>
          <p:cNvSpPr/>
          <p:nvPr/>
        </p:nvSpPr>
        <p:spPr>
          <a:xfrm rot="20993160">
            <a:off x="721843" y="1985628"/>
            <a:ext cx="5287046" cy="3631763"/>
          </a:xfrm>
          <a:prstGeom prst="rect">
            <a:avLst/>
          </a:prstGeom>
        </p:spPr>
        <p:txBody>
          <a:bodyPr wrap="square">
            <a:spAutoFit/>
          </a:bodyPr>
          <a:lstStyle/>
          <a:p>
            <a:pPr marL="640080">
              <a:spcBef>
                <a:spcPts val="400"/>
              </a:spcBef>
            </a:pPr>
            <a:endParaRPr lang="en-US" altLang="zh-CN" sz="1600" b="1"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640080">
              <a:lnSpc>
                <a:spcPct val="150000"/>
              </a:lnSpc>
              <a:spcBef>
                <a:spcPts val="600"/>
              </a:spcBef>
              <a:spcAft>
                <a:spcPts val="600"/>
              </a:spcAft>
            </a:pPr>
            <a:r>
              <a:rPr lang="en-US" altLang="zh-CN" sz="2400" b="1" dirty="0">
                <a:solidFill>
                  <a:prstClr val="black"/>
                </a:solidFill>
                <a:latin typeface="Arial" panose="020B0604020202020204" pitchFamily="34" charset="0"/>
                <a:ea typeface="Arial Unicode MS" panose="020B0604020202020204" pitchFamily="34" charset="-122"/>
                <a:cs typeface="Arial" panose="020B0604020202020204" pitchFamily="34" charset="0"/>
              </a:rPr>
              <a:t>After the trip</a:t>
            </a:r>
          </a:p>
          <a:p>
            <a:pPr marL="640080">
              <a:lnSpc>
                <a:spcPct val="150000"/>
              </a:lnSpc>
              <a:spcBef>
                <a:spcPts val="600"/>
              </a:spcBef>
              <a:spcAft>
                <a:spcPts val="600"/>
              </a:spcAft>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What did I see?</a:t>
            </a:r>
          </a:p>
          <a:p>
            <a:pPr marL="640080">
              <a:lnSpc>
                <a:spcPct val="150000"/>
              </a:lnSpc>
              <a:spcBef>
                <a:spcPts val="600"/>
              </a:spcBef>
              <a:spcAft>
                <a:spcPts val="600"/>
              </a:spcAft>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Did I see anything new? </a:t>
            </a:r>
          </a:p>
          <a:p>
            <a:pPr marL="640080">
              <a:lnSpc>
                <a:spcPct val="150000"/>
              </a:lnSpc>
              <a:spcBef>
                <a:spcPts val="600"/>
              </a:spcBef>
              <a:spcAft>
                <a:spcPts val="600"/>
              </a:spcAft>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Talk about the trip.</a:t>
            </a:r>
          </a:p>
          <a:p>
            <a:pPr marL="640080">
              <a:spcBef>
                <a:spcPct val="20000"/>
              </a:spcBef>
            </a:pPr>
            <a:endParaRPr lang="en-US" altLang="zh-CN" sz="2500" dirty="0">
              <a:latin typeface="Arial" panose="020B0604020202020204" pitchFamily="34" charset="0"/>
              <a:ea typeface="Arial Unicode MS" panose="020B0604020202020204" pitchFamily="34" charset="-122"/>
              <a:cs typeface="Arial" panose="020B0604020202020204" pitchFamily="34" charset="0"/>
            </a:endParaRPr>
          </a:p>
        </p:txBody>
      </p:sp>
      <p:sp>
        <p:nvSpPr>
          <p:cNvPr id="12" name="矩形 2">
            <a:extLst>
              <a:ext uri="{FF2B5EF4-FFF2-40B4-BE49-F238E27FC236}">
                <a16:creationId xmlns:a16="http://schemas.microsoft.com/office/drawing/2014/main" id="{7F7B6095-CAC6-EA6D-AA22-936B6902FF9A}"/>
              </a:ext>
            </a:extLst>
          </p:cNvPr>
          <p:cNvSpPr/>
          <p:nvPr/>
        </p:nvSpPr>
        <p:spPr>
          <a:xfrm rot="805578">
            <a:off x="6313263" y="2226394"/>
            <a:ext cx="5231480" cy="3539430"/>
          </a:xfrm>
          <a:prstGeom prst="rect">
            <a:avLst/>
          </a:prstGeom>
        </p:spPr>
        <p:txBody>
          <a:bodyPr wrap="square">
            <a:spAutoFit/>
          </a:bodyPr>
          <a:lstStyle/>
          <a:p>
            <a:pPr marL="640080">
              <a:spcBef>
                <a:spcPts val="600"/>
              </a:spcBef>
              <a:spcAft>
                <a:spcPts val="600"/>
              </a:spcAft>
            </a:pPr>
            <a:endParaRPr lang="en-US" altLang="zh-CN" sz="1600" b="1"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640080">
              <a:spcBef>
                <a:spcPts val="600"/>
              </a:spcBef>
              <a:spcAft>
                <a:spcPts val="600"/>
              </a:spcAft>
            </a:pPr>
            <a:r>
              <a:rPr lang="en-US" altLang="zh-CN" sz="2400" b="1" dirty="0">
                <a:solidFill>
                  <a:prstClr val="black"/>
                </a:solidFill>
                <a:latin typeface="Arial" panose="020B0604020202020204" pitchFamily="34" charset="0"/>
                <a:ea typeface="Arial Unicode MS" panose="020B0604020202020204" pitchFamily="34" charset="-122"/>
                <a:cs typeface="Arial" panose="020B0604020202020204" pitchFamily="34" charset="0"/>
              </a:rPr>
              <a:t>After solving a problem</a:t>
            </a:r>
          </a:p>
          <a:p>
            <a:pPr marL="640080">
              <a:spcBef>
                <a:spcPts val="600"/>
              </a:spcBef>
              <a:spcAft>
                <a:spcPts val="600"/>
              </a:spcAft>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What are the key math concepts involved in solving this problem?</a:t>
            </a:r>
          </a:p>
          <a:p>
            <a:pPr marL="640080">
              <a:spcBef>
                <a:spcPts val="600"/>
              </a:spcBef>
              <a:spcAft>
                <a:spcPts val="600"/>
              </a:spcAft>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What new understandings have I gained?</a:t>
            </a:r>
          </a:p>
          <a:p>
            <a:pPr marL="640080">
              <a:spcBef>
                <a:spcPts val="600"/>
              </a:spcBef>
              <a:spcAft>
                <a:spcPts val="600"/>
              </a:spcAft>
            </a:pPr>
            <a:r>
              <a:rPr lang="en-US" altLang="zh-CN"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Can I describe and justify my solution?</a:t>
            </a:r>
          </a:p>
        </p:txBody>
      </p:sp>
      <p:pic>
        <p:nvPicPr>
          <p:cNvPr id="13" name="图片 25">
            <a:extLst>
              <a:ext uri="{FF2B5EF4-FFF2-40B4-BE49-F238E27FC236}">
                <a16:creationId xmlns:a16="http://schemas.microsoft.com/office/drawing/2014/main" id="{09086AB9-5A61-C52B-4CAB-53415F1736A4}"/>
              </a:ext>
            </a:extLst>
          </p:cNvPr>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6798486" y="2144154"/>
            <a:ext cx="455363" cy="414355"/>
          </a:xfrm>
          <a:prstGeom prst="rect">
            <a:avLst/>
          </a:prstGeom>
        </p:spPr>
      </p:pic>
      <p:pic>
        <p:nvPicPr>
          <p:cNvPr id="14" name="图片 25">
            <a:extLst>
              <a:ext uri="{FF2B5EF4-FFF2-40B4-BE49-F238E27FC236}">
                <a16:creationId xmlns:a16="http://schemas.microsoft.com/office/drawing/2014/main" id="{9CDE3938-35FE-C76F-6A92-7C2362A0429A}"/>
              </a:ext>
            </a:extLst>
          </p:cNvPr>
          <p:cNvPicPr>
            <a:picLocks noChangeAspect="1"/>
          </p:cNvPicPr>
          <p:nvPr/>
        </p:nvPicPr>
        <p:blipFill>
          <a:blip r:embed="rId5" cstate="print">
            <a:extLst>
              <a:ext uri="{BEBA8EAE-BF5A-486C-A8C5-ECC9F3942E4B}">
                <a14:imgProps xmlns:a14="http://schemas.microsoft.com/office/drawing/2010/main">
                  <a14:imgLayer r:embed="rId6">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20623992">
            <a:off x="637264" y="2815146"/>
            <a:ext cx="455363" cy="414355"/>
          </a:xfrm>
          <a:prstGeom prst="rect">
            <a:avLst/>
          </a:prstGeom>
        </p:spPr>
      </p:pic>
    </p:spTree>
    <p:extLst>
      <p:ext uri="{BB962C8B-B14F-4D97-AF65-F5344CB8AC3E}">
        <p14:creationId xmlns:p14="http://schemas.microsoft.com/office/powerpoint/2010/main" val="1665033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7</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Conversation One</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圆角矩形标注 4">
            <a:extLst>
              <a:ext uri="{FF2B5EF4-FFF2-40B4-BE49-F238E27FC236}">
                <a16:creationId xmlns:a16="http://schemas.microsoft.com/office/drawing/2014/main" id="{6BD30D5B-B77C-80F6-F125-D2A2DA1559C9}"/>
              </a:ext>
            </a:extLst>
          </p:cNvPr>
          <p:cNvSpPr/>
          <p:nvPr/>
        </p:nvSpPr>
        <p:spPr>
          <a:xfrm>
            <a:off x="2967204" y="3556994"/>
            <a:ext cx="5486400" cy="914400"/>
          </a:xfrm>
          <a:prstGeom prst="wedgeRoundRectCallout">
            <a:avLst>
              <a:gd name="adj1" fmla="val -56138"/>
              <a:gd name="adj2" fmla="val -9583"/>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Content Placeholder 2">
            <a:extLst>
              <a:ext uri="{FF2B5EF4-FFF2-40B4-BE49-F238E27FC236}">
                <a16:creationId xmlns:a16="http://schemas.microsoft.com/office/drawing/2014/main" id="{2730F7ED-E9D7-70F0-62E1-7E4DAB024578}"/>
              </a:ext>
            </a:extLst>
          </p:cNvPr>
          <p:cNvSpPr txBox="1">
            <a:spLocks/>
          </p:cNvSpPr>
          <p:nvPr/>
        </p:nvSpPr>
        <p:spPr>
          <a:xfrm>
            <a:off x="4079776" y="3701011"/>
            <a:ext cx="6745112" cy="988989"/>
          </a:xfrm>
          <a:prstGeom prst="rect">
            <a:avLst/>
          </a:prstGeom>
          <a:effectLst>
            <a:outerShdw blurRad="50800" dist="38100" dir="10800000" algn="r"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CN" sz="2400" dirty="0">
              <a:solidFill>
                <a:schemeClr val="bg1"/>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4FD37FCF-B4D2-C8EC-8EE0-0C01809A2499}"/>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b="41296"/>
          <a:stretch/>
        </p:blipFill>
        <p:spPr>
          <a:xfrm>
            <a:off x="9367436" y="2334083"/>
            <a:ext cx="1393705" cy="1225966"/>
          </a:xfrm>
          <a:prstGeom prst="rect">
            <a:avLst/>
          </a:prstGeom>
        </p:spPr>
      </p:pic>
      <p:sp>
        <p:nvSpPr>
          <p:cNvPr id="10" name="圆角矩形标注 4">
            <a:extLst>
              <a:ext uri="{FF2B5EF4-FFF2-40B4-BE49-F238E27FC236}">
                <a16:creationId xmlns:a16="http://schemas.microsoft.com/office/drawing/2014/main" id="{2FA4FDE0-DB75-44DE-2EFA-BC15EADAD80A}"/>
              </a:ext>
            </a:extLst>
          </p:cNvPr>
          <p:cNvSpPr/>
          <p:nvPr/>
        </p:nvSpPr>
        <p:spPr>
          <a:xfrm>
            <a:off x="2974002" y="1498183"/>
            <a:ext cx="5486400" cy="914400"/>
          </a:xfrm>
          <a:prstGeom prst="wedgeRoundRectCallout">
            <a:avLst>
              <a:gd name="adj1" fmla="val -56138"/>
              <a:gd name="adj2" fmla="val -9583"/>
              <a:gd name="adj3" fmla="val 16667"/>
            </a:avLst>
          </a:prstGeom>
          <a:solidFill>
            <a:srgbClr val="2E91AF"/>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a:extLst>
              <a:ext uri="{FF2B5EF4-FFF2-40B4-BE49-F238E27FC236}">
                <a16:creationId xmlns:a16="http://schemas.microsoft.com/office/drawing/2014/main" id="{6FDA36E2-00FA-B3C8-C343-886644CA3741}"/>
              </a:ext>
            </a:extLst>
          </p:cNvPr>
          <p:cNvSpPr txBox="1"/>
          <p:nvPr/>
        </p:nvSpPr>
        <p:spPr>
          <a:xfrm>
            <a:off x="3442152" y="1511137"/>
            <a:ext cx="4536505" cy="1200329"/>
          </a:xfrm>
          <a:prstGeom prst="rect">
            <a:avLst/>
          </a:prstGeom>
          <a:noFill/>
          <a:ln>
            <a:noFill/>
          </a:ln>
          <a:effectLst/>
        </p:spPr>
        <p:txBody>
          <a:bodyPr wrap="square" rtlCol="0">
            <a:spAutoFit/>
          </a:bodyP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many miles was your trip to Washington, DC?</a:t>
            </a:r>
          </a:p>
          <a:p>
            <a:endParaRPr lang="en-US" sz="2400" dirty="0">
              <a:solidFill>
                <a:schemeClr val="bg1"/>
              </a:solidFill>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8546B827-9B68-8B5A-4DB1-2F9A48D2D4D9}"/>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1310982" y="1268760"/>
            <a:ext cx="1224136" cy="1315239"/>
          </a:xfrm>
          <a:prstGeom prst="rect">
            <a:avLst/>
          </a:prstGeom>
        </p:spPr>
      </p:pic>
      <p:sp>
        <p:nvSpPr>
          <p:cNvPr id="13" name="圆角矩形标注 4">
            <a:extLst>
              <a:ext uri="{FF2B5EF4-FFF2-40B4-BE49-F238E27FC236}">
                <a16:creationId xmlns:a16="http://schemas.microsoft.com/office/drawing/2014/main" id="{95EFF555-9250-455E-09BE-B5F1928B537E}"/>
              </a:ext>
            </a:extLst>
          </p:cNvPr>
          <p:cNvSpPr/>
          <p:nvPr/>
        </p:nvSpPr>
        <p:spPr>
          <a:xfrm>
            <a:off x="6387064" y="2532550"/>
            <a:ext cx="2743200" cy="914400"/>
          </a:xfrm>
          <a:prstGeom prst="wedgeRoundRectCallout">
            <a:avLst>
              <a:gd name="adj1" fmla="val 60134"/>
              <a:gd name="adj2" fmla="val -10892"/>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a:extLst>
              <a:ext uri="{FF2B5EF4-FFF2-40B4-BE49-F238E27FC236}">
                <a16:creationId xmlns:a16="http://schemas.microsoft.com/office/drawing/2014/main" id="{E521DC3F-ECB5-FC6E-4F10-44F9163570D9}"/>
              </a:ext>
            </a:extLst>
          </p:cNvPr>
          <p:cNvSpPr txBox="1"/>
          <p:nvPr/>
        </p:nvSpPr>
        <p:spPr>
          <a:xfrm>
            <a:off x="6888087" y="2729052"/>
            <a:ext cx="2242175" cy="830997"/>
          </a:xfrm>
          <a:prstGeom prst="rect">
            <a:avLst/>
          </a:prstGeom>
          <a:noFill/>
        </p:spPr>
        <p:txBody>
          <a:bodyPr wrap="square" rtlCol="0">
            <a:noAutofit/>
          </a:bodyP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218 miles</a:t>
            </a:r>
          </a:p>
        </p:txBody>
      </p:sp>
      <p:pic>
        <p:nvPicPr>
          <p:cNvPr id="15" name="Picture 14">
            <a:extLst>
              <a:ext uri="{FF2B5EF4-FFF2-40B4-BE49-F238E27FC236}">
                <a16:creationId xmlns:a16="http://schemas.microsoft.com/office/drawing/2014/main" id="{29A4A6E1-84D1-9018-22B8-BC35A92C7068}"/>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1307171" y="3466256"/>
            <a:ext cx="1224136" cy="1315239"/>
          </a:xfrm>
          <a:prstGeom prst="rect">
            <a:avLst/>
          </a:prstGeom>
        </p:spPr>
      </p:pic>
      <p:sp>
        <p:nvSpPr>
          <p:cNvPr id="16" name="TextBox 15">
            <a:extLst>
              <a:ext uri="{FF2B5EF4-FFF2-40B4-BE49-F238E27FC236}">
                <a16:creationId xmlns:a16="http://schemas.microsoft.com/office/drawing/2014/main" id="{7AF11ED2-0BDC-D13D-8DE4-D5571606BFE8}"/>
              </a:ext>
            </a:extLst>
          </p:cNvPr>
          <p:cNvSpPr txBox="1"/>
          <p:nvPr/>
        </p:nvSpPr>
        <p:spPr>
          <a:xfrm>
            <a:off x="3438144" y="3611058"/>
            <a:ext cx="5029387" cy="830997"/>
          </a:xfrm>
          <a:prstGeom prst="rect">
            <a:avLst/>
          </a:prstGeom>
          <a:noFill/>
        </p:spPr>
        <p:txBody>
          <a:bodyPr wrap="square" rtlCol="0">
            <a:spAutoFit/>
          </a:bodyP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long did it take you to get there?</a:t>
            </a:r>
          </a:p>
        </p:txBody>
      </p:sp>
      <p:sp>
        <p:nvSpPr>
          <p:cNvPr id="17" name="圆角矩形标注 4">
            <a:extLst>
              <a:ext uri="{FF2B5EF4-FFF2-40B4-BE49-F238E27FC236}">
                <a16:creationId xmlns:a16="http://schemas.microsoft.com/office/drawing/2014/main" id="{76FBE18D-516E-5B6B-55F5-0E23010321E6}"/>
              </a:ext>
            </a:extLst>
          </p:cNvPr>
          <p:cNvSpPr/>
          <p:nvPr/>
        </p:nvSpPr>
        <p:spPr>
          <a:xfrm>
            <a:off x="6389917" y="4586810"/>
            <a:ext cx="2743200" cy="914400"/>
          </a:xfrm>
          <a:prstGeom prst="wedgeRoundRectCallout">
            <a:avLst>
              <a:gd name="adj1" fmla="val 58759"/>
              <a:gd name="adj2" fmla="val -8635"/>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a:extLst>
              <a:ext uri="{FF2B5EF4-FFF2-40B4-BE49-F238E27FC236}">
                <a16:creationId xmlns:a16="http://schemas.microsoft.com/office/drawing/2014/main" id="{F10A0FB3-DEA1-4B88-B12C-08FB5A1E9BDF}"/>
              </a:ext>
            </a:extLst>
          </p:cNvPr>
          <p:cNvSpPr txBox="1"/>
          <p:nvPr/>
        </p:nvSpPr>
        <p:spPr>
          <a:xfrm>
            <a:off x="6706318" y="4784117"/>
            <a:ext cx="2242175" cy="461665"/>
          </a:xfrm>
          <a:prstGeom prst="rect">
            <a:avLst/>
          </a:prstGeom>
          <a:noFill/>
        </p:spPr>
        <p:txBody>
          <a:bodyPr wrap="square" rtlCol="0">
            <a:noAutofit/>
          </a:bodyP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Nearly 4 hours</a:t>
            </a:r>
          </a:p>
        </p:txBody>
      </p:sp>
      <p:pic>
        <p:nvPicPr>
          <p:cNvPr id="19" name="Picture 18">
            <a:extLst>
              <a:ext uri="{FF2B5EF4-FFF2-40B4-BE49-F238E27FC236}">
                <a16:creationId xmlns:a16="http://schemas.microsoft.com/office/drawing/2014/main" id="{4B443D8D-8C92-C657-5F6F-C5B691753C5F}"/>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b="41296"/>
          <a:stretch/>
        </p:blipFill>
        <p:spPr>
          <a:xfrm>
            <a:off x="9373279" y="4546328"/>
            <a:ext cx="1393705" cy="1225966"/>
          </a:xfrm>
          <a:prstGeom prst="rect">
            <a:avLst/>
          </a:prstGeom>
        </p:spPr>
      </p:pic>
      <p:pic>
        <p:nvPicPr>
          <p:cNvPr id="20" name="Picture 19">
            <a:extLst>
              <a:ext uri="{FF2B5EF4-FFF2-40B4-BE49-F238E27FC236}">
                <a16:creationId xmlns:a16="http://schemas.microsoft.com/office/drawing/2014/main" id="{E6AAC18A-1DDF-5C26-1CAF-40B3D3973FE1}"/>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1309767" y="5238626"/>
            <a:ext cx="1224136" cy="1315239"/>
          </a:xfrm>
          <a:prstGeom prst="rect">
            <a:avLst/>
          </a:prstGeom>
        </p:spPr>
      </p:pic>
      <p:grpSp>
        <p:nvGrpSpPr>
          <p:cNvPr id="21" name="Group 20">
            <a:extLst>
              <a:ext uri="{FF2B5EF4-FFF2-40B4-BE49-F238E27FC236}">
                <a16:creationId xmlns:a16="http://schemas.microsoft.com/office/drawing/2014/main" id="{C8331F5E-FCF0-B7B4-16A3-ACC1F3F307ED}"/>
              </a:ext>
            </a:extLst>
          </p:cNvPr>
          <p:cNvGrpSpPr/>
          <p:nvPr/>
        </p:nvGrpSpPr>
        <p:grpSpPr>
          <a:xfrm>
            <a:off x="2963904" y="5315094"/>
            <a:ext cx="2743200" cy="914400"/>
            <a:chOff x="2927648" y="8273412"/>
            <a:chExt cx="2743200" cy="914400"/>
          </a:xfrm>
          <a:effectLst/>
        </p:grpSpPr>
        <p:sp>
          <p:nvSpPr>
            <p:cNvPr id="22" name="圆角矩形标注 4">
              <a:extLst>
                <a:ext uri="{FF2B5EF4-FFF2-40B4-BE49-F238E27FC236}">
                  <a16:creationId xmlns:a16="http://schemas.microsoft.com/office/drawing/2014/main" id="{C12C77AE-9228-3EDE-3355-E35DA6AE9118}"/>
                </a:ext>
              </a:extLst>
            </p:cNvPr>
            <p:cNvSpPr/>
            <p:nvPr/>
          </p:nvSpPr>
          <p:spPr>
            <a:xfrm>
              <a:off x="2927648" y="8273412"/>
              <a:ext cx="2743200" cy="914400"/>
            </a:xfrm>
            <a:prstGeom prst="wedgeRoundRectCallout">
              <a:avLst>
                <a:gd name="adj1" fmla="val -60415"/>
                <a:gd name="adj2" fmla="val -10892"/>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a:extLst>
                <a:ext uri="{FF2B5EF4-FFF2-40B4-BE49-F238E27FC236}">
                  <a16:creationId xmlns:a16="http://schemas.microsoft.com/office/drawing/2014/main" id="{BA0DC93A-2024-FFEC-AEF6-EA4ECDAFA556}"/>
                </a:ext>
              </a:extLst>
            </p:cNvPr>
            <p:cNvSpPr txBox="1"/>
            <p:nvPr/>
          </p:nvSpPr>
          <p:spPr>
            <a:xfrm>
              <a:off x="3400044" y="8510123"/>
              <a:ext cx="2240280" cy="461665"/>
            </a:xfrm>
            <a:prstGeom prst="rect">
              <a:avLst/>
            </a:prstGeom>
            <a:noFill/>
            <a:effectLst/>
            <a:scene3d>
              <a:camera prst="orthographicFront"/>
              <a:lightRig rig="threePt" dir="t"/>
            </a:scene3d>
            <a:sp3d>
              <a:bevelT/>
            </a:sp3d>
          </p:spPr>
          <p:txBody>
            <a:bodyPr wrap="square" rtlCol="0">
              <a:noAutofit/>
            </a:bodyPr>
            <a:lstStyle/>
            <a:p>
              <a:r>
                <a:rPr lang="en-US"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Okay</a:t>
              </a:r>
              <a:r>
                <a:rPr lang="en-US" sz="2400" dirty="0">
                  <a:solidFill>
                    <a:schemeClr val="bg1"/>
                  </a:solidFill>
                  <a:latin typeface="Arial" panose="020B0604020202020204" pitchFamily="34" charset="0"/>
                  <a:cs typeface="Arial" panose="020B0604020202020204" pitchFamily="34" charset="0"/>
                </a:rPr>
                <a:t>.</a:t>
              </a:r>
            </a:p>
          </p:txBody>
        </p:sp>
      </p:grpSp>
    </p:spTree>
    <p:extLst>
      <p:ext uri="{BB962C8B-B14F-4D97-AF65-F5344CB8AC3E}">
        <p14:creationId xmlns:p14="http://schemas.microsoft.com/office/powerpoint/2010/main" val="545505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8</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Conversation Two</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2" name="圆角矩形标注 23">
            <a:extLst>
              <a:ext uri="{FF2B5EF4-FFF2-40B4-BE49-F238E27FC236}">
                <a16:creationId xmlns:a16="http://schemas.microsoft.com/office/drawing/2014/main" id="{0D52D438-4C50-9807-FE94-FF13CB12DB9E}"/>
              </a:ext>
            </a:extLst>
          </p:cNvPr>
          <p:cNvSpPr/>
          <p:nvPr/>
        </p:nvSpPr>
        <p:spPr>
          <a:xfrm>
            <a:off x="2743200" y="2260850"/>
            <a:ext cx="6858000" cy="2468880"/>
          </a:xfrm>
          <a:prstGeom prst="wedgeRoundRectCallout">
            <a:avLst>
              <a:gd name="adj1" fmla="val 54715"/>
              <a:gd name="adj2" fmla="val -11591"/>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Content Placeholder 2">
            <a:extLst>
              <a:ext uri="{FF2B5EF4-FFF2-40B4-BE49-F238E27FC236}">
                <a16:creationId xmlns:a16="http://schemas.microsoft.com/office/drawing/2014/main" id="{E9E2C6BD-0A72-2CC7-3F3B-3163C7D1B180}"/>
              </a:ext>
            </a:extLst>
          </p:cNvPr>
          <p:cNvSpPr txBox="1">
            <a:spLocks/>
          </p:cNvSpPr>
          <p:nvPr/>
        </p:nvSpPr>
        <p:spPr>
          <a:xfrm>
            <a:off x="2833086" y="2495998"/>
            <a:ext cx="6215243" cy="988989"/>
          </a:xfrm>
          <a:prstGeom prst="rect">
            <a:avLst/>
          </a:prstGeom>
          <a:effectLst>
            <a:outerShdw blurRad="50800" dist="38100" algn="l"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CN" sz="2400" dirty="0">
              <a:solidFill>
                <a:schemeClr val="bg1"/>
              </a:solidFill>
              <a:latin typeface="Arial" panose="020B0604020202020204" pitchFamily="34" charset="0"/>
              <a:cs typeface="Arial" panose="020B0604020202020204" pitchFamily="34" charset="0"/>
            </a:endParaRPr>
          </a:p>
        </p:txBody>
      </p:sp>
      <p:sp>
        <p:nvSpPr>
          <p:cNvPr id="9" name="圆角矩形标注 4">
            <a:extLst>
              <a:ext uri="{FF2B5EF4-FFF2-40B4-BE49-F238E27FC236}">
                <a16:creationId xmlns:a16="http://schemas.microsoft.com/office/drawing/2014/main" id="{37ABA02C-0F8D-6D16-3C63-A943EDFF1B92}"/>
              </a:ext>
            </a:extLst>
          </p:cNvPr>
          <p:cNvSpPr/>
          <p:nvPr/>
        </p:nvSpPr>
        <p:spPr>
          <a:xfrm>
            <a:off x="2743200" y="1432665"/>
            <a:ext cx="6858000" cy="589995"/>
          </a:xfrm>
          <a:prstGeom prst="wedgeRoundRectCallout">
            <a:avLst>
              <a:gd name="adj1" fmla="val -54105"/>
              <a:gd name="adj2" fmla="val -5924"/>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Content Placeholder 2">
            <a:extLst>
              <a:ext uri="{FF2B5EF4-FFF2-40B4-BE49-F238E27FC236}">
                <a16:creationId xmlns:a16="http://schemas.microsoft.com/office/drawing/2014/main" id="{1CE23411-0BFD-EA29-F7D5-E1651B5A5919}"/>
              </a:ext>
            </a:extLst>
          </p:cNvPr>
          <p:cNvSpPr txBox="1">
            <a:spLocks/>
          </p:cNvSpPr>
          <p:nvPr/>
        </p:nvSpPr>
        <p:spPr>
          <a:xfrm>
            <a:off x="3108960" y="1505089"/>
            <a:ext cx="5940994" cy="579232"/>
          </a:xfrm>
          <a:prstGeom prst="rect">
            <a:avLst/>
          </a:prstGeom>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was the best part of your trip?</a:t>
            </a:r>
          </a:p>
        </p:txBody>
      </p:sp>
      <p:sp>
        <p:nvSpPr>
          <p:cNvPr id="11" name="圆角矩形标注 24">
            <a:extLst>
              <a:ext uri="{FF2B5EF4-FFF2-40B4-BE49-F238E27FC236}">
                <a16:creationId xmlns:a16="http://schemas.microsoft.com/office/drawing/2014/main" id="{C8A6383F-7B97-821D-F6FF-4059081CFB54}"/>
              </a:ext>
            </a:extLst>
          </p:cNvPr>
          <p:cNvSpPr/>
          <p:nvPr/>
        </p:nvSpPr>
        <p:spPr>
          <a:xfrm>
            <a:off x="2743200" y="4937832"/>
            <a:ext cx="6858000" cy="1225966"/>
          </a:xfrm>
          <a:prstGeom prst="wedgeRoundRectCallout">
            <a:avLst>
              <a:gd name="adj1" fmla="val -55964"/>
              <a:gd name="adj2" fmla="val -9348"/>
              <a:gd name="adj3" fmla="val 16667"/>
            </a:avLst>
          </a:prstGeom>
          <a:solidFill>
            <a:srgbClr val="2E91AF">
              <a:alpha val="89804"/>
            </a:srgbClr>
          </a:solidFill>
          <a:ln>
            <a:solidFill>
              <a:srgbClr val="2E91A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Content Placeholder 2">
            <a:extLst>
              <a:ext uri="{FF2B5EF4-FFF2-40B4-BE49-F238E27FC236}">
                <a16:creationId xmlns:a16="http://schemas.microsoft.com/office/drawing/2014/main" id="{7A921443-3959-914B-1B8F-FA43CFBFEE97}"/>
              </a:ext>
            </a:extLst>
          </p:cNvPr>
          <p:cNvSpPr txBox="1">
            <a:spLocks/>
          </p:cNvSpPr>
          <p:nvPr/>
        </p:nvSpPr>
        <p:spPr>
          <a:xfrm>
            <a:off x="3108960" y="2342798"/>
            <a:ext cx="6249954" cy="2314924"/>
          </a:xfrm>
          <a:prstGeom prst="rect">
            <a:avLst/>
          </a:prstGeom>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best part of the trip was visiting the Smithsonian Air and Space Museum. It was cool to see the spacesuit Neil Armstrong wore on the moon!  The Cosmic Coaster ride was really fun too.  Unfortunately, it made my mom sick!  </a:t>
            </a:r>
          </a:p>
        </p:txBody>
      </p:sp>
      <p:sp>
        <p:nvSpPr>
          <p:cNvPr id="13" name="Content Placeholder 2">
            <a:extLst>
              <a:ext uri="{FF2B5EF4-FFF2-40B4-BE49-F238E27FC236}">
                <a16:creationId xmlns:a16="http://schemas.microsoft.com/office/drawing/2014/main" id="{2124187A-D773-C3EE-1474-3E021D48F973}"/>
              </a:ext>
            </a:extLst>
          </p:cNvPr>
          <p:cNvSpPr txBox="1">
            <a:spLocks/>
          </p:cNvSpPr>
          <p:nvPr/>
        </p:nvSpPr>
        <p:spPr>
          <a:xfrm>
            <a:off x="3110814" y="4973048"/>
            <a:ext cx="5965147" cy="1296144"/>
          </a:xfrm>
          <a:prstGeom prst="rect">
            <a:avLst/>
          </a:prstGeom>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24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have been there too. It really is a cool museum. I did not ride the Cosmic Coaster when I was there.  What was it like?</a:t>
            </a:r>
          </a:p>
        </p:txBody>
      </p:sp>
      <p:pic>
        <p:nvPicPr>
          <p:cNvPr id="14" name="Picture 13">
            <a:extLst>
              <a:ext uri="{FF2B5EF4-FFF2-40B4-BE49-F238E27FC236}">
                <a16:creationId xmlns:a16="http://schemas.microsoft.com/office/drawing/2014/main" id="{6FA8CA18-BDEB-FA5D-86CF-0A8F9A8EF3C3}"/>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987243" y="1268760"/>
            <a:ext cx="1224136" cy="1315239"/>
          </a:xfrm>
          <a:prstGeom prst="rect">
            <a:avLst/>
          </a:prstGeom>
        </p:spPr>
      </p:pic>
      <p:pic>
        <p:nvPicPr>
          <p:cNvPr id="15" name="Picture 14">
            <a:extLst>
              <a:ext uri="{FF2B5EF4-FFF2-40B4-BE49-F238E27FC236}">
                <a16:creationId xmlns:a16="http://schemas.microsoft.com/office/drawing/2014/main" id="{23B10F9D-3725-7688-33BD-53B7CEEE6C4C}"/>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90" b="36350"/>
          <a:stretch/>
        </p:blipFill>
        <p:spPr>
          <a:xfrm>
            <a:off x="983432" y="4762035"/>
            <a:ext cx="1224136" cy="1315239"/>
          </a:xfrm>
          <a:prstGeom prst="rect">
            <a:avLst/>
          </a:prstGeom>
        </p:spPr>
      </p:pic>
      <p:pic>
        <p:nvPicPr>
          <p:cNvPr id="16" name="Picture 15">
            <a:extLst>
              <a:ext uri="{FF2B5EF4-FFF2-40B4-BE49-F238E27FC236}">
                <a16:creationId xmlns:a16="http://schemas.microsoft.com/office/drawing/2014/main" id="{5E417FD4-8A7C-6BA8-E00E-0C5918C0FB48}"/>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b="41296"/>
          <a:stretch/>
        </p:blipFill>
        <p:spPr>
          <a:xfrm>
            <a:off x="9691086" y="2825622"/>
            <a:ext cx="1393705" cy="1225966"/>
          </a:xfrm>
          <a:prstGeom prst="rect">
            <a:avLst/>
          </a:prstGeom>
        </p:spPr>
      </p:pic>
    </p:spTree>
    <p:extLst>
      <p:ext uri="{BB962C8B-B14F-4D97-AF65-F5344CB8AC3E}">
        <p14:creationId xmlns:p14="http://schemas.microsoft.com/office/powerpoint/2010/main" val="1971444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9A8C36E-352C-4655-3A8C-83A362578126}"/>
              </a:ext>
            </a:extLst>
          </p:cNvPr>
          <p:cNvSpPr>
            <a:spLocks noGrp="1"/>
          </p:cNvSpPr>
          <p:nvPr>
            <p:ph type="ftr" sz="quarter" idx="11"/>
          </p:nvPr>
        </p:nvSpPr>
        <p:spPr/>
        <p:txBody>
          <a:bodyPr/>
          <a:lstStyle/>
          <a:p>
            <a:r>
              <a:rPr lang="en-US" altLang="zh-CN" dirty="0">
                <a:solidFill>
                  <a:schemeClr val="tx1"/>
                </a:solidFill>
              </a:rPr>
              <a:t>© </a:t>
            </a:r>
            <a:r>
              <a:rPr lang="en-US" altLang="zh-CN" dirty="0" err="1">
                <a:solidFill>
                  <a:schemeClr val="tx1"/>
                </a:solidFill>
              </a:rPr>
              <a:t>QualityTalk</a:t>
            </a:r>
            <a:r>
              <a:rPr lang="en-US" altLang="zh-CN" dirty="0">
                <a:solidFill>
                  <a:schemeClr val="tx1"/>
                </a:solidFill>
              </a:rPr>
              <a:t>. All rights reserved.</a:t>
            </a:r>
            <a:endParaRPr lang="zh-CN" altLang="en-US" dirty="0">
              <a:solidFill>
                <a:schemeClr val="tx1"/>
              </a:solidFill>
            </a:endParaRPr>
          </a:p>
        </p:txBody>
      </p:sp>
      <p:sp>
        <p:nvSpPr>
          <p:cNvPr id="5" name="Slide Number Placeholder 4">
            <a:extLst>
              <a:ext uri="{FF2B5EF4-FFF2-40B4-BE49-F238E27FC236}">
                <a16:creationId xmlns:a16="http://schemas.microsoft.com/office/drawing/2014/main" id="{53991934-E774-D10E-B71D-A84EDF56FC47}"/>
              </a:ext>
            </a:extLst>
          </p:cNvPr>
          <p:cNvSpPr>
            <a:spLocks noGrp="1"/>
          </p:cNvSpPr>
          <p:nvPr>
            <p:ph type="sldNum" sz="quarter" idx="12"/>
          </p:nvPr>
        </p:nvSpPr>
        <p:spPr/>
        <p:txBody>
          <a:bodyPr/>
          <a:lstStyle/>
          <a:p>
            <a:fld id="{4598BD61-D7DF-404A-B825-AE8E72AF5044}" type="slidenum">
              <a:rPr lang="zh-CN" altLang="en-US" smtClean="0">
                <a:solidFill>
                  <a:schemeClr val="tx1"/>
                </a:solidFill>
              </a:rPr>
              <a:t>9</a:t>
            </a:fld>
            <a:endParaRPr lang="zh-CN" altLang="en-US" dirty="0">
              <a:solidFill>
                <a:schemeClr val="tx1"/>
              </a:solidFill>
            </a:endParaRPr>
          </a:p>
        </p:txBody>
      </p:sp>
      <p:sp>
        <p:nvSpPr>
          <p:cNvPr id="7" name="矩形 8">
            <a:extLst>
              <a:ext uri="{FF2B5EF4-FFF2-40B4-BE49-F238E27FC236}">
                <a16:creationId xmlns:a16="http://schemas.microsoft.com/office/drawing/2014/main" id="{D3B18525-90D5-0307-7331-CF8F5FBEBF55}"/>
              </a:ext>
            </a:extLst>
          </p:cNvPr>
          <p:cNvSpPr/>
          <p:nvPr/>
        </p:nvSpPr>
        <p:spPr>
          <a:xfrm rot="10800000" flipH="1" flipV="1">
            <a:off x="0" y="0"/>
            <a:ext cx="12188952" cy="1152129"/>
          </a:xfrm>
          <a:prstGeom prst="rect">
            <a:avLst/>
          </a:prstGeom>
          <a:solidFill>
            <a:srgbClr val="2E91AF"/>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effectLst>
                  <a:outerShdw blurRad="50800" dist="38100" dir="2700000" algn="tl" rotWithShape="0">
                    <a:prstClr val="black">
                      <a:alpha val="40000"/>
                    </a:prstClr>
                  </a:outerShdw>
                </a:effectLst>
                <a:latin typeface="Century Gothic" pitchFamily="34" charset="0"/>
              </a:rPr>
              <a:t>Quality Talk</a:t>
            </a:r>
            <a:endParaRPr lang="zh-CN" altLang="en-US" sz="4800" b="1" dirty="0">
              <a:solidFill>
                <a:schemeClr val="bg1"/>
              </a:solidFill>
              <a:effectLst>
                <a:outerShdw blurRad="50800" dist="38100" dir="2700000" algn="tl" rotWithShape="0">
                  <a:prstClr val="black">
                    <a:alpha val="40000"/>
                  </a:prstClr>
                </a:outerShdw>
              </a:effectLst>
              <a:latin typeface="Century Gothic" pitchFamily="34" charset="0"/>
            </a:endParaRPr>
          </a:p>
        </p:txBody>
      </p:sp>
      <p:pic>
        <p:nvPicPr>
          <p:cNvPr id="3" name="Picture 2" descr="A logo of a quality talk&#10;&#10;Description automatically generated">
            <a:extLst>
              <a:ext uri="{FF2B5EF4-FFF2-40B4-BE49-F238E27FC236}">
                <a16:creationId xmlns:a16="http://schemas.microsoft.com/office/drawing/2014/main" id="{2BA137F0-2889-8C46-3763-9B107D068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0" y="6061792"/>
            <a:ext cx="1415480" cy="796208"/>
          </a:xfrm>
          <a:prstGeom prst="rect">
            <a:avLst/>
          </a:prstGeom>
        </p:spPr>
      </p:pic>
      <p:sp>
        <p:nvSpPr>
          <p:cNvPr id="15" name="Content Placeholder 2">
            <a:extLst>
              <a:ext uri="{FF2B5EF4-FFF2-40B4-BE49-F238E27FC236}">
                <a16:creationId xmlns:a16="http://schemas.microsoft.com/office/drawing/2014/main" id="{BC560D77-B177-6742-D397-305B0B054EF5}"/>
              </a:ext>
            </a:extLst>
          </p:cNvPr>
          <p:cNvSpPr txBox="1">
            <a:spLocks/>
          </p:cNvSpPr>
          <p:nvPr/>
        </p:nvSpPr>
        <p:spPr>
          <a:xfrm>
            <a:off x="1415481" y="1484784"/>
            <a:ext cx="9865095" cy="5460958"/>
          </a:xfrm>
          <a:prstGeom prst="rect">
            <a:avLst/>
          </a:prstGeom>
        </p:spPr>
        <p:txBody>
          <a:bodyPr lIns="91440" tIns="45720" rIns="91440" bIns="45720" anchor="t"/>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000" dirty="0">
                <a:solidFill>
                  <a:prstClr val="black"/>
                </a:solidFill>
                <a:latin typeface="Arial" panose="020B0604020202020204" pitchFamily="34" charset="0"/>
                <a:ea typeface="Arial Unicode MS" panose="020B0604020202020204" pitchFamily="34" charset="-122"/>
                <a:cs typeface="Arial" panose="020B0604020202020204" pitchFamily="34" charset="0"/>
              </a:rPr>
              <a:t>Goal: </a:t>
            </a:r>
          </a:p>
          <a:p>
            <a:pPr marL="400050" lvl="1" indent="0">
              <a:buNone/>
            </a:pPr>
            <a:r>
              <a:rPr lang="en-US" sz="2400" dirty="0">
                <a:solidFill>
                  <a:prstClr val="black"/>
                </a:solidFill>
                <a:latin typeface="Arial" panose="020B0604020202020204" pitchFamily="34" charset="0"/>
                <a:ea typeface="Arial Unicode MS" panose="020B0604020202020204" pitchFamily="34" charset="-122"/>
                <a:cs typeface="Arial" panose="020B0604020202020204" pitchFamily="34" charset="0"/>
              </a:rPr>
              <a:t>To have discussions that help us understand and think more deeply about </a:t>
            </a:r>
            <a:r>
              <a:rPr lang="en-US" sz="2400" b="1" dirty="0">
                <a:solidFill>
                  <a:prstClr val="black"/>
                </a:solidFill>
                <a:latin typeface="Arial" panose="020B0604020202020204" pitchFamily="34" charset="0"/>
                <a:ea typeface="Arial Unicode MS" panose="020B0604020202020204" pitchFamily="34" charset="-122"/>
                <a:cs typeface="Arial" panose="020B0604020202020204" pitchFamily="34" charset="0"/>
              </a:rPr>
              <a:t>mathematical concepts and properties.</a:t>
            </a:r>
            <a:endParaRPr lang="en-US" sz="2400"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0" indent="0">
              <a:buNone/>
            </a:pPr>
            <a:r>
              <a:rPr lang="en-US" sz="3000" dirty="0">
                <a:solidFill>
                  <a:prstClr val="black"/>
                </a:solidFill>
                <a:latin typeface="Arial" panose="020B0604020202020204" pitchFamily="34" charset="0"/>
                <a:ea typeface="Arial Unicode MS" panose="020B0604020202020204" pitchFamily="34" charset="-122"/>
                <a:cs typeface="Arial" panose="020B0604020202020204" pitchFamily="34" charset="0"/>
              </a:rPr>
              <a:t>How? </a:t>
            </a:r>
          </a:p>
          <a:p>
            <a:pPr marL="0" indent="0">
              <a:buClr>
                <a:schemeClr val="accent6"/>
              </a:buClr>
              <a:buNone/>
            </a:pPr>
            <a:r>
              <a:rPr lang="en-US" sz="3000" dirty="0">
                <a:solidFill>
                  <a:prstClr val="black"/>
                </a:solidFill>
                <a:latin typeface="Arial"/>
                <a:ea typeface="Arial Unicode MS"/>
                <a:cs typeface="Arial"/>
              </a:rPr>
              <a:t>   </a:t>
            </a:r>
            <a:r>
              <a:rPr lang="en-US" sz="2800" dirty="0">
                <a:solidFill>
                  <a:prstClr val="black"/>
                </a:solidFill>
                <a:latin typeface="Arial"/>
                <a:ea typeface="Arial Unicode MS"/>
                <a:cs typeface="Arial"/>
              </a:rPr>
              <a:t>Ask questions</a:t>
            </a:r>
            <a:endPar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0" indent="0">
              <a:buClr>
                <a:schemeClr val="accent6"/>
              </a:buClr>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   Listen to your classmates</a:t>
            </a:r>
          </a:p>
          <a:p>
            <a:pPr marL="0" indent="0">
              <a:buClr>
                <a:schemeClr val="accent6"/>
              </a:buClr>
              <a:buNone/>
            </a:pPr>
            <a:r>
              <a:rPr lang="en-US" sz="2800" dirty="0">
                <a:solidFill>
                  <a:prstClr val="black"/>
                </a:solidFill>
                <a:latin typeface="Arial"/>
                <a:ea typeface="Arial Unicode MS"/>
                <a:cs typeface="Arial"/>
              </a:rPr>
              <a:t>   Share your evidence</a:t>
            </a:r>
          </a:p>
          <a:p>
            <a:pPr marL="0" indent="0">
              <a:buClr>
                <a:schemeClr val="accent6"/>
              </a:buClr>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   Connect your thinking to others’ thinking</a:t>
            </a:r>
          </a:p>
          <a:p>
            <a:pPr marL="0" indent="0">
              <a:buClr>
                <a:schemeClr val="accent6"/>
              </a:buClr>
              <a:buNone/>
            </a:pPr>
            <a:r>
              <a:rPr lang="en-US" sz="2800" dirty="0">
                <a:solidFill>
                  <a:prstClr val="black"/>
                </a:solidFill>
                <a:latin typeface="Arial" panose="020B0604020202020204" pitchFamily="34" charset="0"/>
                <a:ea typeface="Arial Unicode MS" panose="020B0604020202020204" pitchFamily="34" charset="-122"/>
                <a:cs typeface="Arial" panose="020B0604020202020204" pitchFamily="34" charset="0"/>
              </a:rPr>
              <a:t>   Challenge your math thinking and others’ thinking</a:t>
            </a:r>
          </a:p>
          <a:p>
            <a:pPr marL="0" indent="0">
              <a:buClr>
                <a:schemeClr val="accent6"/>
              </a:buClr>
              <a:buNone/>
            </a:pPr>
            <a:endParaRPr lang="en-US"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0" indent="0">
              <a:buNone/>
            </a:pPr>
            <a:endParaRPr lang="en-US"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a:p>
            <a:pPr marL="0" indent="0">
              <a:buNone/>
            </a:pPr>
            <a:endParaRPr lang="en-US" dirty="0">
              <a:solidFill>
                <a:prstClr val="black"/>
              </a:solidFill>
              <a:latin typeface="Arial" panose="020B0604020202020204" pitchFamily="34" charset="0"/>
              <a:ea typeface="Arial Unicode MS" panose="020B0604020202020204" pitchFamily="34" charset="-122"/>
              <a:cs typeface="Arial" panose="020B0604020202020204" pitchFamily="34" charset="0"/>
            </a:endParaRPr>
          </a:p>
        </p:txBody>
      </p:sp>
      <p:pic>
        <p:nvPicPr>
          <p:cNvPr id="16" name="图片 16">
            <a:extLst>
              <a:ext uri="{FF2B5EF4-FFF2-40B4-BE49-F238E27FC236}">
                <a16:creationId xmlns:a16="http://schemas.microsoft.com/office/drawing/2014/main" id="{EB190FA1-E47B-1307-1592-25AA144C6593}"/>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978965" y="1566482"/>
            <a:ext cx="385912" cy="385912"/>
          </a:xfrm>
          <a:prstGeom prst="rect">
            <a:avLst/>
          </a:prstGeom>
        </p:spPr>
      </p:pic>
      <p:pic>
        <p:nvPicPr>
          <p:cNvPr id="17" name="图片 16">
            <a:extLst>
              <a:ext uri="{FF2B5EF4-FFF2-40B4-BE49-F238E27FC236}">
                <a16:creationId xmlns:a16="http://schemas.microsoft.com/office/drawing/2014/main" id="{86931A1B-79A6-F7A6-11AA-A4C3E113E0F0}"/>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978964" y="2907320"/>
            <a:ext cx="385912" cy="385912"/>
          </a:xfrm>
          <a:prstGeom prst="rect">
            <a:avLst/>
          </a:prstGeom>
        </p:spPr>
      </p:pic>
      <p:pic>
        <p:nvPicPr>
          <p:cNvPr id="18" name="图片 16">
            <a:extLst>
              <a:ext uri="{FF2B5EF4-FFF2-40B4-BE49-F238E27FC236}">
                <a16:creationId xmlns:a16="http://schemas.microsoft.com/office/drawing/2014/main" id="{84AC928F-6EE1-5059-8327-3274D00562CD}"/>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401432" y="3545901"/>
            <a:ext cx="260009" cy="260009"/>
          </a:xfrm>
          <a:prstGeom prst="rect">
            <a:avLst/>
          </a:prstGeom>
        </p:spPr>
      </p:pic>
      <p:pic>
        <p:nvPicPr>
          <p:cNvPr id="19" name="图片 16">
            <a:extLst>
              <a:ext uri="{FF2B5EF4-FFF2-40B4-BE49-F238E27FC236}">
                <a16:creationId xmlns:a16="http://schemas.microsoft.com/office/drawing/2014/main" id="{B429FE6D-AE1A-A8E8-BD0E-646F1EFAD8B6}"/>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401431" y="4046687"/>
            <a:ext cx="260009" cy="260009"/>
          </a:xfrm>
          <a:prstGeom prst="rect">
            <a:avLst/>
          </a:prstGeom>
        </p:spPr>
      </p:pic>
      <p:pic>
        <p:nvPicPr>
          <p:cNvPr id="20" name="图片 16">
            <a:extLst>
              <a:ext uri="{FF2B5EF4-FFF2-40B4-BE49-F238E27FC236}">
                <a16:creationId xmlns:a16="http://schemas.microsoft.com/office/drawing/2014/main" id="{E98A0FAC-579E-B5E5-7C8F-442919AA54CC}"/>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401432" y="4558155"/>
            <a:ext cx="260009" cy="260009"/>
          </a:xfrm>
          <a:prstGeom prst="rect">
            <a:avLst/>
          </a:prstGeom>
        </p:spPr>
      </p:pic>
      <p:pic>
        <p:nvPicPr>
          <p:cNvPr id="21" name="图片 16">
            <a:extLst>
              <a:ext uri="{FF2B5EF4-FFF2-40B4-BE49-F238E27FC236}">
                <a16:creationId xmlns:a16="http://schemas.microsoft.com/office/drawing/2014/main" id="{6E7120CE-A263-25E5-C006-F0A29E5B60FA}"/>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401121" y="5609666"/>
            <a:ext cx="260009" cy="260009"/>
          </a:xfrm>
          <a:prstGeom prst="rect">
            <a:avLst/>
          </a:prstGeom>
        </p:spPr>
      </p:pic>
      <p:pic>
        <p:nvPicPr>
          <p:cNvPr id="22" name="图片 16">
            <a:extLst>
              <a:ext uri="{FF2B5EF4-FFF2-40B4-BE49-F238E27FC236}">
                <a16:creationId xmlns:a16="http://schemas.microsoft.com/office/drawing/2014/main" id="{A2B32B08-28FA-7F32-B861-45DF4524E197}"/>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732619">
            <a:off x="1401122" y="5064487"/>
            <a:ext cx="260009" cy="260009"/>
          </a:xfrm>
          <a:prstGeom prst="rect">
            <a:avLst/>
          </a:prstGeom>
        </p:spPr>
      </p:pic>
    </p:spTree>
    <p:extLst>
      <p:ext uri="{BB962C8B-B14F-4D97-AF65-F5344CB8AC3E}">
        <p14:creationId xmlns:p14="http://schemas.microsoft.com/office/powerpoint/2010/main" val="3861659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9e22aa9-af32-4f20-993d-42f01f5ece1d">
      <Terms xmlns="http://schemas.microsoft.com/office/infopath/2007/PartnerControls"/>
    </lcf76f155ced4ddcb4097134ff3c332f>
    <TaxCatchAll xmlns="7a9890cd-674d-4f3c-a9fa-ee99fd470509" xsi:nil="true"/>
    <SharedWithUsers xmlns="7a9890cd-674d-4f3c-a9fa-ee99fd470509">
      <UserInfo>
        <DisplayName/>
        <AccountId xsi:nil="true"/>
        <AccountType/>
      </UserInfo>
    </SharedWithUsers>
    <MediaLengthInSeconds xmlns="99e22aa9-af32-4f20-993d-42f01f5ece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FD7CB40448F854EB1602FDD9E3A1B6C" ma:contentTypeVersion="15" ma:contentTypeDescription="Create a new document." ma:contentTypeScope="" ma:versionID="110abdc5672e3e69483cb09dd9d4be15">
  <xsd:schema xmlns:xsd="http://www.w3.org/2001/XMLSchema" xmlns:xs="http://www.w3.org/2001/XMLSchema" xmlns:p="http://schemas.microsoft.com/office/2006/metadata/properties" xmlns:ns2="99e22aa9-af32-4f20-993d-42f01f5ece1d" xmlns:ns3="7a9890cd-674d-4f3c-a9fa-ee99fd470509" targetNamespace="http://schemas.microsoft.com/office/2006/metadata/properties" ma:root="true" ma:fieldsID="51309fcc86ad1acfe436584a5401775d" ns2:_="" ns3:_="">
    <xsd:import namespace="99e22aa9-af32-4f20-993d-42f01f5ece1d"/>
    <xsd:import namespace="7a9890cd-674d-4f3c-a9fa-ee99fd47050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e22aa9-af32-4f20-993d-42f01f5ece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8b28469-8996-4088-bd89-44d87d6385e5"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890cd-674d-4f3c-a9fa-ee99fd47050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5391b8d-b3f0-489b-b02d-40f08f1755c1}" ma:internalName="TaxCatchAll" ma:showField="CatchAllData" ma:web="7a9890cd-674d-4f3c-a9fa-ee99fd470509">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204982-9D50-461A-A5A6-70EE1F7DE744}">
  <ds:schemaRefs>
    <ds:schemaRef ds:uri="http://schemas.microsoft.com/office/2006/metadata/properties"/>
    <ds:schemaRef ds:uri="798969c7-bc57-448f-bd5c-d73b04c68fc6"/>
    <ds:schemaRef ds:uri="http://purl.org/dc/terms/"/>
    <ds:schemaRef ds:uri="http://www.w3.org/XML/1998/namespace"/>
    <ds:schemaRef ds:uri="http://purl.org/dc/dcmitype/"/>
    <ds:schemaRef ds:uri="http://schemas.microsoft.com/office/2006/documentManagement/types"/>
    <ds:schemaRef ds:uri="55f0ede9-5604-4788-8770-1338202a8bb5"/>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95836EBC-85CF-4E61-8FE9-E141FC925997}">
  <ds:schemaRefs>
    <ds:schemaRef ds:uri="http://schemas.microsoft.com/sharepoint/v3/contenttype/forms"/>
  </ds:schemaRefs>
</ds:datastoreItem>
</file>

<file path=customXml/itemProps3.xml><?xml version="1.0" encoding="utf-8"?>
<ds:datastoreItem xmlns:ds="http://schemas.openxmlformats.org/officeDocument/2006/customXml" ds:itemID="{CA26688F-BCC0-4835-9558-5A7E8269C9EE}"/>
</file>

<file path=docMetadata/LabelInfo.xml><?xml version="1.0" encoding="utf-8"?>
<clbl:labelList xmlns:clbl="http://schemas.microsoft.com/office/2020/mipLabelMetadata">
  <clbl:label id="{7cf48d45-3ddb-4389-a9c1-c115526eb52e}" enabled="0" method="" siteId="{7cf48d45-3ddb-4389-a9c1-c115526eb52e}" removed="1"/>
</clbl:labelList>
</file>

<file path=docProps/app.xml><?xml version="1.0" encoding="utf-8"?>
<Properties xmlns="http://schemas.openxmlformats.org/officeDocument/2006/extended-properties" xmlns:vt="http://schemas.openxmlformats.org/officeDocument/2006/docPropsVTypes">
  <TotalTime>4521</TotalTime>
  <Words>939</Words>
  <Application>Microsoft Macintosh PowerPoint</Application>
  <PresentationFormat>Widescreen</PresentationFormat>
  <Paragraphs>180</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SimHei</vt:lpstr>
      <vt:lpstr>Arial</vt:lpstr>
      <vt:lpstr>Bebas Neue</vt:lpstr>
      <vt:lpstr>Calibri</vt:lpstr>
      <vt:lpstr>Century Gothic</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az</dc:creator>
  <cp:lastModifiedBy>Baszczewski, Sara Elizabeth</cp:lastModifiedBy>
  <cp:revision>311</cp:revision>
  <cp:lastPrinted>2014-09-12T20:04:46Z</cp:lastPrinted>
  <dcterms:created xsi:type="dcterms:W3CDTF">2013-06-23T12:49:50Z</dcterms:created>
  <dcterms:modified xsi:type="dcterms:W3CDTF">2024-06-06T21:38:20Z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0x0101004FD7CB40448F854EB1602FDD9E3A1B6C</vt:lpwstr>
  </property>
  <property fmtid="{D5CDD505-2E9C-101B-9397-08002B2CF9AE}" pid="3" name="Order">
    <vt:r8>1500</vt:r8>
  </property>
  <property fmtid="{D5CDD505-2E9C-101B-9397-08002B2CF9AE}" pid="4" name="MediaServiceImageTags">
    <vt:lpwstr/>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