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6"/>
  </p:notesMasterIdLst>
  <p:handoutMasterIdLst>
    <p:handoutMasterId r:id="rId17"/>
  </p:handoutMasterIdLst>
  <p:sldIdLst>
    <p:sldId id="365" r:id="rId5"/>
    <p:sldId id="325" r:id="rId6"/>
    <p:sldId id="369" r:id="rId7"/>
    <p:sldId id="374" r:id="rId8"/>
    <p:sldId id="375" r:id="rId9"/>
    <p:sldId id="376" r:id="rId10"/>
    <p:sldId id="371" r:id="rId11"/>
    <p:sldId id="366" r:id="rId12"/>
    <p:sldId id="373" r:id="rId13"/>
    <p:sldId id="377" r:id="rId14"/>
    <p:sldId id="357" r:id="rId15"/>
  </p:sldIdLst>
  <p:sldSz cx="12192000" cy="6858000"/>
  <p:notesSz cx="7315200" cy="96012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urphy, P Karen" initials="MPK" lastIdx="3" clrIdx="0">
    <p:extLst>
      <p:ext uri="{19B8F6BF-5375-455C-9EA6-DF929625EA0E}">
        <p15:presenceInfo xmlns:p15="http://schemas.microsoft.com/office/powerpoint/2012/main" userId="S::pkm15@psu.edu::b1bd5d1b-7933-4915-935c-9b38f1aa7f26" providerId="AD"/>
      </p:ext>
    </p:extLst>
  </p:cmAuthor>
  <p:cmAuthor id="2" name="Butler, Ana Maria" initials="BAM" lastIdx="1" clrIdx="1">
    <p:extLst>
      <p:ext uri="{19B8F6BF-5375-455C-9EA6-DF929625EA0E}">
        <p15:presenceInfo xmlns:p15="http://schemas.microsoft.com/office/powerpoint/2012/main" userId="S::amb46@psu.edu::4dd9ed65-12c4-4822-bb01-52a32043b6b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3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5E0B4"/>
    <a:srgbClr val="BDD7EF"/>
    <a:srgbClr val="40D1FF"/>
    <a:srgbClr val="3CBDE6"/>
    <a:srgbClr val="3FC9F5"/>
    <a:srgbClr val="2E91AF"/>
    <a:srgbClr val="1D5F75"/>
    <a:srgbClr val="3B01A1"/>
    <a:srgbClr val="A21849"/>
    <a:srgbClr val="63AB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C92CCF6-C9CD-B440-B823-AE935D8AD170}" v="17" dt="2024-05-30T20:09:32.31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172" autoAdjust="0"/>
    <p:restoredTop sz="95238" autoAdjust="0"/>
  </p:normalViewPr>
  <p:slideViewPr>
    <p:cSldViewPr>
      <p:cViewPr varScale="1">
        <p:scale>
          <a:sx n="106" d="100"/>
          <a:sy n="106" d="100"/>
        </p:scale>
        <p:origin x="624" y="18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aszczewski, Sara Elizabeth" userId="a5e5cd30-1918-4744-b899-17a47a848e54" providerId="ADAL" clId="{4C92CCF6-C9CD-B440-B823-AE935D8AD170}"/>
    <pc:docChg chg="undo custSel addSld delSld modSld">
      <pc:chgData name="Baszczewski, Sara Elizabeth" userId="a5e5cd30-1918-4744-b899-17a47a848e54" providerId="ADAL" clId="{4C92CCF6-C9CD-B440-B823-AE935D8AD170}" dt="2024-05-30T20:09:35.663" v="2560" actId="1076"/>
      <pc:docMkLst>
        <pc:docMk/>
      </pc:docMkLst>
      <pc:sldChg chg="add del">
        <pc:chgData name="Baszczewski, Sara Elizabeth" userId="a5e5cd30-1918-4744-b899-17a47a848e54" providerId="ADAL" clId="{4C92CCF6-C9CD-B440-B823-AE935D8AD170}" dt="2024-05-30T19:44:28.663" v="1162" actId="2696"/>
        <pc:sldMkLst>
          <pc:docMk/>
          <pc:sldMk cId="2802562331" sldId="332"/>
        </pc:sldMkLst>
      </pc:sldChg>
      <pc:sldChg chg="del">
        <pc:chgData name="Baszczewski, Sara Elizabeth" userId="a5e5cd30-1918-4744-b899-17a47a848e54" providerId="ADAL" clId="{4C92CCF6-C9CD-B440-B823-AE935D8AD170}" dt="2024-05-30T19:44:29.099" v="1163" actId="2696"/>
        <pc:sldMkLst>
          <pc:docMk/>
          <pc:sldMk cId="4165222835" sldId="333"/>
        </pc:sldMkLst>
      </pc:sldChg>
      <pc:sldChg chg="modSp mod">
        <pc:chgData name="Baszczewski, Sara Elizabeth" userId="a5e5cd30-1918-4744-b899-17a47a848e54" providerId="ADAL" clId="{4C92CCF6-C9CD-B440-B823-AE935D8AD170}" dt="2024-05-22T16:35:04.930" v="53" actId="20577"/>
        <pc:sldMkLst>
          <pc:docMk/>
          <pc:sldMk cId="2591562341" sldId="336"/>
        </pc:sldMkLst>
        <pc:spChg chg="mod">
          <ac:chgData name="Baszczewski, Sara Elizabeth" userId="a5e5cd30-1918-4744-b899-17a47a848e54" providerId="ADAL" clId="{4C92CCF6-C9CD-B440-B823-AE935D8AD170}" dt="2024-05-22T16:35:04.930" v="53" actId="20577"/>
          <ac:spMkLst>
            <pc:docMk/>
            <pc:sldMk cId="2591562341" sldId="336"/>
            <ac:spMk id="17" creationId="{00000000-0000-0000-0000-000000000000}"/>
          </ac:spMkLst>
        </pc:spChg>
      </pc:sldChg>
      <pc:sldChg chg="del">
        <pc:chgData name="Baszczewski, Sara Elizabeth" userId="a5e5cd30-1918-4744-b899-17a47a848e54" providerId="ADAL" clId="{4C92CCF6-C9CD-B440-B823-AE935D8AD170}" dt="2024-05-22T16:34:56.476" v="40" actId="2696"/>
        <pc:sldMkLst>
          <pc:docMk/>
          <pc:sldMk cId="4227703031" sldId="338"/>
        </pc:sldMkLst>
      </pc:sldChg>
      <pc:sldChg chg="delSp modSp mod">
        <pc:chgData name="Baszczewski, Sara Elizabeth" userId="a5e5cd30-1918-4744-b899-17a47a848e54" providerId="ADAL" clId="{4C92CCF6-C9CD-B440-B823-AE935D8AD170}" dt="2024-05-22T16:40:19.252" v="580" actId="1076"/>
        <pc:sldMkLst>
          <pc:docMk/>
          <pc:sldMk cId="1694486596" sldId="344"/>
        </pc:sldMkLst>
        <pc:spChg chg="mod">
          <ac:chgData name="Baszczewski, Sara Elizabeth" userId="a5e5cd30-1918-4744-b899-17a47a848e54" providerId="ADAL" clId="{4C92CCF6-C9CD-B440-B823-AE935D8AD170}" dt="2024-05-22T16:39:59.779" v="576" actId="1076"/>
          <ac:spMkLst>
            <pc:docMk/>
            <pc:sldMk cId="1694486596" sldId="344"/>
            <ac:spMk id="8" creationId="{00000000-0000-0000-0000-000000000000}"/>
          </ac:spMkLst>
        </pc:spChg>
        <pc:spChg chg="mod">
          <ac:chgData name="Baszczewski, Sara Elizabeth" userId="a5e5cd30-1918-4744-b899-17a47a848e54" providerId="ADAL" clId="{4C92CCF6-C9CD-B440-B823-AE935D8AD170}" dt="2024-05-22T15:45:08.692" v="33" actId="20577"/>
          <ac:spMkLst>
            <pc:docMk/>
            <pc:sldMk cId="1694486596" sldId="344"/>
            <ac:spMk id="12" creationId="{00000000-0000-0000-0000-000000000000}"/>
          </ac:spMkLst>
        </pc:spChg>
        <pc:picChg chg="mod">
          <ac:chgData name="Baszczewski, Sara Elizabeth" userId="a5e5cd30-1918-4744-b899-17a47a848e54" providerId="ADAL" clId="{4C92CCF6-C9CD-B440-B823-AE935D8AD170}" dt="2024-05-22T16:40:02.155" v="577" actId="1076"/>
          <ac:picMkLst>
            <pc:docMk/>
            <pc:sldMk cId="1694486596" sldId="344"/>
            <ac:picMk id="6" creationId="{FF126F3D-B0B2-6DA6-302D-560EB8F76126}"/>
          </ac:picMkLst>
        </pc:picChg>
        <pc:picChg chg="del">
          <ac:chgData name="Baszczewski, Sara Elizabeth" userId="a5e5cd30-1918-4744-b899-17a47a848e54" providerId="ADAL" clId="{4C92CCF6-C9CD-B440-B823-AE935D8AD170}" dt="2024-05-22T16:38:00.713" v="312" actId="478"/>
          <ac:picMkLst>
            <pc:docMk/>
            <pc:sldMk cId="1694486596" sldId="344"/>
            <ac:picMk id="7" creationId="{F28D68E5-618A-FA31-6F79-BCF738832FC0}"/>
          </ac:picMkLst>
        </pc:picChg>
        <pc:picChg chg="del">
          <ac:chgData name="Baszczewski, Sara Elizabeth" userId="a5e5cd30-1918-4744-b899-17a47a848e54" providerId="ADAL" clId="{4C92CCF6-C9CD-B440-B823-AE935D8AD170}" dt="2024-05-22T16:38:01.168" v="313" actId="478"/>
          <ac:picMkLst>
            <pc:docMk/>
            <pc:sldMk cId="1694486596" sldId="344"/>
            <ac:picMk id="9" creationId="{30617D59-2647-1094-E4E2-325EA3705BE1}"/>
          </ac:picMkLst>
        </pc:picChg>
        <pc:picChg chg="mod">
          <ac:chgData name="Baszczewski, Sara Elizabeth" userId="a5e5cd30-1918-4744-b899-17a47a848e54" providerId="ADAL" clId="{4C92CCF6-C9CD-B440-B823-AE935D8AD170}" dt="2024-05-22T16:40:19.252" v="580" actId="1076"/>
          <ac:picMkLst>
            <pc:docMk/>
            <pc:sldMk cId="1694486596" sldId="344"/>
            <ac:picMk id="10" creationId="{614925AE-CD75-D845-C610-3CFB9899965B}"/>
          </ac:picMkLst>
        </pc:picChg>
        <pc:picChg chg="mod">
          <ac:chgData name="Baszczewski, Sara Elizabeth" userId="a5e5cd30-1918-4744-b899-17a47a848e54" providerId="ADAL" clId="{4C92CCF6-C9CD-B440-B823-AE935D8AD170}" dt="2024-05-22T16:40:12.456" v="579" actId="1076"/>
          <ac:picMkLst>
            <pc:docMk/>
            <pc:sldMk cId="1694486596" sldId="344"/>
            <ac:picMk id="11" creationId="{268EFEB5-1E1A-1C6A-C0E7-B6698A93DC35}"/>
          </ac:picMkLst>
        </pc:picChg>
        <pc:picChg chg="del">
          <ac:chgData name="Baszczewski, Sara Elizabeth" userId="a5e5cd30-1918-4744-b899-17a47a848e54" providerId="ADAL" clId="{4C92CCF6-C9CD-B440-B823-AE935D8AD170}" dt="2024-05-22T16:38:00.159" v="311" actId="478"/>
          <ac:picMkLst>
            <pc:docMk/>
            <pc:sldMk cId="1694486596" sldId="344"/>
            <ac:picMk id="13" creationId="{00C3454F-473D-00BD-3402-3B5BC395EC42}"/>
          </ac:picMkLst>
        </pc:picChg>
      </pc:sldChg>
      <pc:sldChg chg="del">
        <pc:chgData name="Baszczewski, Sara Elizabeth" userId="a5e5cd30-1918-4744-b899-17a47a848e54" providerId="ADAL" clId="{4C92CCF6-C9CD-B440-B823-AE935D8AD170}" dt="2024-05-22T15:43:30.769" v="9" actId="2696"/>
        <pc:sldMkLst>
          <pc:docMk/>
          <pc:sldMk cId="84126446" sldId="347"/>
        </pc:sldMkLst>
      </pc:sldChg>
      <pc:sldChg chg="del">
        <pc:chgData name="Baszczewski, Sara Elizabeth" userId="a5e5cd30-1918-4744-b899-17a47a848e54" providerId="ADAL" clId="{4C92CCF6-C9CD-B440-B823-AE935D8AD170}" dt="2024-05-30T19:44:28.193" v="1161" actId="2696"/>
        <pc:sldMkLst>
          <pc:docMk/>
          <pc:sldMk cId="825881464" sldId="348"/>
        </pc:sldMkLst>
      </pc:sldChg>
      <pc:sldChg chg="addSp modSp mod">
        <pc:chgData name="Baszczewski, Sara Elizabeth" userId="a5e5cd30-1918-4744-b899-17a47a848e54" providerId="ADAL" clId="{4C92CCF6-C9CD-B440-B823-AE935D8AD170}" dt="2024-05-30T20:09:35.663" v="2560" actId="1076"/>
        <pc:sldMkLst>
          <pc:docMk/>
          <pc:sldMk cId="606832337" sldId="350"/>
        </pc:sldMkLst>
        <pc:spChg chg="mod">
          <ac:chgData name="Baszczewski, Sara Elizabeth" userId="a5e5cd30-1918-4744-b899-17a47a848e54" providerId="ADAL" clId="{4C92CCF6-C9CD-B440-B823-AE935D8AD170}" dt="2024-05-22T16:36:20.034" v="122" actId="1076"/>
          <ac:spMkLst>
            <pc:docMk/>
            <pc:sldMk cId="606832337" sldId="350"/>
            <ac:spMk id="6" creationId="{52584CF8-CD27-3B26-085B-BB315C16DF04}"/>
          </ac:spMkLst>
        </pc:spChg>
        <pc:spChg chg="mod">
          <ac:chgData name="Baszczewski, Sara Elizabeth" userId="a5e5cd30-1918-4744-b899-17a47a848e54" providerId="ADAL" clId="{4C92CCF6-C9CD-B440-B823-AE935D8AD170}" dt="2024-05-30T20:09:27.356" v="2558" actId="20577"/>
          <ac:spMkLst>
            <pc:docMk/>
            <pc:sldMk cId="606832337" sldId="350"/>
            <ac:spMk id="9" creationId="{8AC1BF46-82A7-74D6-56CC-48798BE64D90}"/>
          </ac:spMkLst>
        </pc:spChg>
        <pc:picChg chg="add mod">
          <ac:chgData name="Baszczewski, Sara Elizabeth" userId="a5e5cd30-1918-4744-b899-17a47a848e54" providerId="ADAL" clId="{4C92CCF6-C9CD-B440-B823-AE935D8AD170}" dt="2024-05-30T20:09:35.663" v="2560" actId="1076"/>
          <ac:picMkLst>
            <pc:docMk/>
            <pc:sldMk cId="606832337" sldId="350"/>
            <ac:picMk id="15" creationId="{59E1C711-217C-8D01-509B-D450FABBE33D}"/>
          </ac:picMkLst>
        </pc:picChg>
      </pc:sldChg>
      <pc:sldChg chg="del">
        <pc:chgData name="Baszczewski, Sara Elizabeth" userId="a5e5cd30-1918-4744-b899-17a47a848e54" providerId="ADAL" clId="{4C92CCF6-C9CD-B440-B823-AE935D8AD170}" dt="2024-05-22T15:43:35.594" v="11" actId="2696"/>
        <pc:sldMkLst>
          <pc:docMk/>
          <pc:sldMk cId="1734279473" sldId="351"/>
        </pc:sldMkLst>
      </pc:sldChg>
      <pc:sldChg chg="del">
        <pc:chgData name="Baszczewski, Sara Elizabeth" userId="a5e5cd30-1918-4744-b899-17a47a848e54" providerId="ADAL" clId="{4C92CCF6-C9CD-B440-B823-AE935D8AD170}" dt="2024-05-22T16:34:50.175" v="34" actId="2696"/>
        <pc:sldMkLst>
          <pc:docMk/>
          <pc:sldMk cId="4071785351" sldId="352"/>
        </pc:sldMkLst>
      </pc:sldChg>
      <pc:sldChg chg="del">
        <pc:chgData name="Baszczewski, Sara Elizabeth" userId="a5e5cd30-1918-4744-b899-17a47a848e54" providerId="ADAL" clId="{4C92CCF6-C9CD-B440-B823-AE935D8AD170}" dt="2024-05-22T16:34:51.293" v="37" actId="2696"/>
        <pc:sldMkLst>
          <pc:docMk/>
          <pc:sldMk cId="499903662" sldId="353"/>
        </pc:sldMkLst>
      </pc:sldChg>
      <pc:sldChg chg="del">
        <pc:chgData name="Baszczewski, Sara Elizabeth" userId="a5e5cd30-1918-4744-b899-17a47a848e54" providerId="ADAL" clId="{4C92CCF6-C9CD-B440-B823-AE935D8AD170}" dt="2024-05-22T16:34:50.530" v="35" actId="2696"/>
        <pc:sldMkLst>
          <pc:docMk/>
          <pc:sldMk cId="1015008253" sldId="354"/>
        </pc:sldMkLst>
      </pc:sldChg>
      <pc:sldChg chg="del">
        <pc:chgData name="Baszczewski, Sara Elizabeth" userId="a5e5cd30-1918-4744-b899-17a47a848e54" providerId="ADAL" clId="{4C92CCF6-C9CD-B440-B823-AE935D8AD170}" dt="2024-05-22T16:34:50.896" v="36" actId="2696"/>
        <pc:sldMkLst>
          <pc:docMk/>
          <pc:sldMk cId="1027500378" sldId="355"/>
        </pc:sldMkLst>
      </pc:sldChg>
      <pc:sldChg chg="del">
        <pc:chgData name="Baszczewski, Sara Elizabeth" userId="a5e5cd30-1918-4744-b899-17a47a848e54" providerId="ADAL" clId="{4C92CCF6-C9CD-B440-B823-AE935D8AD170}" dt="2024-05-22T15:44:44.147" v="23" actId="2696"/>
        <pc:sldMkLst>
          <pc:docMk/>
          <pc:sldMk cId="3304401394" sldId="356"/>
        </pc:sldMkLst>
      </pc:sldChg>
      <pc:sldChg chg="modSp add mod">
        <pc:chgData name="Baszczewski, Sara Elizabeth" userId="a5e5cd30-1918-4744-b899-17a47a848e54" providerId="ADAL" clId="{4C92CCF6-C9CD-B440-B823-AE935D8AD170}" dt="2024-05-22T15:43:27.392" v="8" actId="20577"/>
        <pc:sldMkLst>
          <pc:docMk/>
          <pc:sldMk cId="1431205488" sldId="358"/>
        </pc:sldMkLst>
        <pc:spChg chg="mod">
          <ac:chgData name="Baszczewski, Sara Elizabeth" userId="a5e5cd30-1918-4744-b899-17a47a848e54" providerId="ADAL" clId="{4C92CCF6-C9CD-B440-B823-AE935D8AD170}" dt="2024-05-22T15:43:27.392" v="8" actId="20577"/>
          <ac:spMkLst>
            <pc:docMk/>
            <pc:sldMk cId="1431205488" sldId="358"/>
            <ac:spMk id="12" creationId="{00000000-0000-0000-0000-000000000000}"/>
          </ac:spMkLst>
        </pc:spChg>
      </pc:sldChg>
      <pc:sldChg chg="addSp modSp add mod">
        <pc:chgData name="Baszczewski, Sara Elizabeth" userId="a5e5cd30-1918-4744-b899-17a47a848e54" providerId="ADAL" clId="{4C92CCF6-C9CD-B440-B823-AE935D8AD170}" dt="2024-05-22T15:44:26.435" v="19" actId="1076"/>
        <pc:sldMkLst>
          <pc:docMk/>
          <pc:sldMk cId="1996245428" sldId="359"/>
        </pc:sldMkLst>
        <pc:spChg chg="add mod">
          <ac:chgData name="Baszczewski, Sara Elizabeth" userId="a5e5cd30-1918-4744-b899-17a47a848e54" providerId="ADAL" clId="{4C92CCF6-C9CD-B440-B823-AE935D8AD170}" dt="2024-05-22T15:44:26.435" v="19" actId="1076"/>
          <ac:spMkLst>
            <pc:docMk/>
            <pc:sldMk cId="1996245428" sldId="359"/>
            <ac:spMk id="24" creationId="{C4B71572-AB51-56BD-9E11-D2A7EC5BB6B4}"/>
          </ac:spMkLst>
        </pc:spChg>
        <pc:picChg chg="add mod">
          <ac:chgData name="Baszczewski, Sara Elizabeth" userId="a5e5cd30-1918-4744-b899-17a47a848e54" providerId="ADAL" clId="{4C92CCF6-C9CD-B440-B823-AE935D8AD170}" dt="2024-05-22T15:44:23.052" v="18" actId="1076"/>
          <ac:picMkLst>
            <pc:docMk/>
            <pc:sldMk cId="1996245428" sldId="359"/>
            <ac:picMk id="23" creationId="{1EC0478D-D92F-B795-5951-E85335FD2D65}"/>
          </ac:picMkLst>
        </pc:picChg>
      </pc:sldChg>
      <pc:sldChg chg="add del">
        <pc:chgData name="Baszczewski, Sara Elizabeth" userId="a5e5cd30-1918-4744-b899-17a47a848e54" providerId="ADAL" clId="{4C92CCF6-C9CD-B440-B823-AE935D8AD170}" dt="2024-05-22T15:44:38.446" v="21"/>
        <pc:sldMkLst>
          <pc:docMk/>
          <pc:sldMk cId="1887496181" sldId="360"/>
        </pc:sldMkLst>
      </pc:sldChg>
      <pc:sldChg chg="modSp add mod">
        <pc:chgData name="Baszczewski, Sara Elizabeth" userId="a5e5cd30-1918-4744-b899-17a47a848e54" providerId="ADAL" clId="{4C92CCF6-C9CD-B440-B823-AE935D8AD170}" dt="2024-05-30T20:05:34.059" v="2208" actId="20577"/>
        <pc:sldMkLst>
          <pc:docMk/>
          <pc:sldMk cId="2649044098" sldId="360"/>
        </pc:sldMkLst>
        <pc:spChg chg="mod">
          <ac:chgData name="Baszczewski, Sara Elizabeth" userId="a5e5cd30-1918-4744-b899-17a47a848e54" providerId="ADAL" clId="{4C92CCF6-C9CD-B440-B823-AE935D8AD170}" dt="2024-05-30T20:05:34.059" v="2208" actId="20577"/>
          <ac:spMkLst>
            <pc:docMk/>
            <pc:sldMk cId="2649044098" sldId="360"/>
            <ac:spMk id="12" creationId="{00000000-0000-0000-0000-000000000000}"/>
          </ac:spMkLst>
        </pc:spChg>
      </pc:sldChg>
      <pc:sldChg chg="addSp modSp add mod">
        <pc:chgData name="Baszczewski, Sara Elizabeth" userId="a5e5cd30-1918-4744-b899-17a47a848e54" providerId="ADAL" clId="{4C92CCF6-C9CD-B440-B823-AE935D8AD170}" dt="2024-05-30T19:56:10.470" v="2198" actId="1076"/>
        <pc:sldMkLst>
          <pc:docMk/>
          <pc:sldMk cId="2554443565" sldId="361"/>
        </pc:sldMkLst>
        <pc:spChg chg="mod">
          <ac:chgData name="Baszczewski, Sara Elizabeth" userId="a5e5cd30-1918-4744-b899-17a47a848e54" providerId="ADAL" clId="{4C92CCF6-C9CD-B440-B823-AE935D8AD170}" dt="2024-05-30T19:55:51.494" v="2192" actId="20577"/>
          <ac:spMkLst>
            <pc:docMk/>
            <pc:sldMk cId="2554443565" sldId="361"/>
            <ac:spMk id="8" creationId="{00000000-0000-0000-0000-000000000000}"/>
          </ac:spMkLst>
        </pc:spChg>
        <pc:picChg chg="add mod">
          <ac:chgData name="Baszczewski, Sara Elizabeth" userId="a5e5cd30-1918-4744-b899-17a47a848e54" providerId="ADAL" clId="{4C92CCF6-C9CD-B440-B823-AE935D8AD170}" dt="2024-05-30T19:56:02.569" v="2195" actId="1076"/>
          <ac:picMkLst>
            <pc:docMk/>
            <pc:sldMk cId="2554443565" sldId="361"/>
            <ac:picMk id="7" creationId="{69AC62DF-5F21-3038-18B6-FE38AA861097}"/>
          </ac:picMkLst>
        </pc:picChg>
        <pc:picChg chg="add mod">
          <ac:chgData name="Baszczewski, Sara Elizabeth" userId="a5e5cd30-1918-4744-b899-17a47a848e54" providerId="ADAL" clId="{4C92CCF6-C9CD-B440-B823-AE935D8AD170}" dt="2024-05-30T19:56:10.470" v="2198" actId="1076"/>
          <ac:picMkLst>
            <pc:docMk/>
            <pc:sldMk cId="2554443565" sldId="361"/>
            <ac:picMk id="9" creationId="{C7EA7019-3139-FDF1-90E3-7D722E911D65}"/>
          </ac:picMkLst>
        </pc:picChg>
        <pc:picChg chg="mod">
          <ac:chgData name="Baszczewski, Sara Elizabeth" userId="a5e5cd30-1918-4744-b899-17a47a848e54" providerId="ADAL" clId="{4C92CCF6-C9CD-B440-B823-AE935D8AD170}" dt="2024-05-30T19:55:55.632" v="2193" actId="1076"/>
          <ac:picMkLst>
            <pc:docMk/>
            <pc:sldMk cId="2554443565" sldId="361"/>
            <ac:picMk id="10" creationId="{614925AE-CD75-D845-C610-3CFB9899965B}"/>
          </ac:picMkLst>
        </pc:picChg>
        <pc:picChg chg="mod">
          <ac:chgData name="Baszczewski, Sara Elizabeth" userId="a5e5cd30-1918-4744-b899-17a47a848e54" providerId="ADAL" clId="{4C92CCF6-C9CD-B440-B823-AE935D8AD170}" dt="2024-05-30T19:56:05.101" v="2196" actId="1076"/>
          <ac:picMkLst>
            <pc:docMk/>
            <pc:sldMk cId="2554443565" sldId="361"/>
            <ac:picMk id="11" creationId="{268EFEB5-1E1A-1C6A-C0E7-B6698A93DC35}"/>
          </ac:picMkLst>
        </pc:picChg>
      </pc:sldChg>
      <pc:sldChg chg="delSp modSp add mod">
        <pc:chgData name="Baszczewski, Sara Elizabeth" userId="a5e5cd30-1918-4744-b899-17a47a848e54" providerId="ADAL" clId="{4C92CCF6-C9CD-B440-B823-AE935D8AD170}" dt="2024-05-30T19:49:18.900" v="1756" actId="478"/>
        <pc:sldMkLst>
          <pc:docMk/>
          <pc:sldMk cId="4264852966" sldId="362"/>
        </pc:sldMkLst>
        <pc:spChg chg="mod">
          <ac:chgData name="Baszczewski, Sara Elizabeth" userId="a5e5cd30-1918-4744-b899-17a47a848e54" providerId="ADAL" clId="{4C92CCF6-C9CD-B440-B823-AE935D8AD170}" dt="2024-05-30T19:44:53.565" v="1164" actId="14100"/>
          <ac:spMkLst>
            <pc:docMk/>
            <pc:sldMk cId="4264852966" sldId="362"/>
            <ac:spMk id="35" creationId="{04E45290-13FF-AC20-29B2-EEDB2F33D7DF}"/>
          </ac:spMkLst>
        </pc:spChg>
        <pc:spChg chg="mod">
          <ac:chgData name="Baszczewski, Sara Elizabeth" userId="a5e5cd30-1918-4744-b899-17a47a848e54" providerId="ADAL" clId="{4C92CCF6-C9CD-B440-B823-AE935D8AD170}" dt="2024-05-30T19:45:35.898" v="1229" actId="1076"/>
          <ac:spMkLst>
            <pc:docMk/>
            <pc:sldMk cId="4264852966" sldId="362"/>
            <ac:spMk id="37" creationId="{2C45BD42-9B9B-13D0-3080-A3925EB45CE7}"/>
          </ac:spMkLst>
        </pc:spChg>
        <pc:spChg chg="mod">
          <ac:chgData name="Baszczewski, Sara Elizabeth" userId="a5e5cd30-1918-4744-b899-17a47a848e54" providerId="ADAL" clId="{4C92CCF6-C9CD-B440-B823-AE935D8AD170}" dt="2024-05-30T19:45:01.099" v="1165" actId="1076"/>
          <ac:spMkLst>
            <pc:docMk/>
            <pc:sldMk cId="4264852966" sldId="362"/>
            <ac:spMk id="39" creationId="{156B672E-E4A6-AF54-F455-9D201E3395BA}"/>
          </ac:spMkLst>
        </pc:spChg>
        <pc:spChg chg="mod">
          <ac:chgData name="Baszczewski, Sara Elizabeth" userId="a5e5cd30-1918-4744-b899-17a47a848e54" providerId="ADAL" clId="{4C92CCF6-C9CD-B440-B823-AE935D8AD170}" dt="2024-05-30T19:45:01.099" v="1165" actId="1076"/>
          <ac:spMkLst>
            <pc:docMk/>
            <pc:sldMk cId="4264852966" sldId="362"/>
            <ac:spMk id="40" creationId="{04DB3830-F729-E96D-FB09-2225C10A95D0}"/>
          </ac:spMkLst>
        </pc:spChg>
        <pc:spChg chg="del">
          <ac:chgData name="Baszczewski, Sara Elizabeth" userId="a5e5cd30-1918-4744-b899-17a47a848e54" providerId="ADAL" clId="{4C92CCF6-C9CD-B440-B823-AE935D8AD170}" dt="2024-05-30T19:49:18.900" v="1756" actId="478"/>
          <ac:spMkLst>
            <pc:docMk/>
            <pc:sldMk cId="4264852966" sldId="362"/>
            <ac:spMk id="44" creationId="{7ABA1FEC-32A6-D926-719C-A6EE7EC0C197}"/>
          </ac:spMkLst>
        </pc:spChg>
        <pc:picChg chg="mod">
          <ac:chgData name="Baszczewski, Sara Elizabeth" userId="a5e5cd30-1918-4744-b899-17a47a848e54" providerId="ADAL" clId="{4C92CCF6-C9CD-B440-B823-AE935D8AD170}" dt="2024-05-30T19:49:17.366" v="1755" actId="1076"/>
          <ac:picMkLst>
            <pc:docMk/>
            <pc:sldMk cId="4264852966" sldId="362"/>
            <ac:picMk id="11" creationId="{F6CFD657-BB63-D34D-0A07-29168C1448D8}"/>
          </ac:picMkLst>
        </pc:picChg>
        <pc:picChg chg="mod">
          <ac:chgData name="Baszczewski, Sara Elizabeth" userId="a5e5cd30-1918-4744-b899-17a47a848e54" providerId="ADAL" clId="{4C92CCF6-C9CD-B440-B823-AE935D8AD170}" dt="2024-05-30T19:45:01.099" v="1165" actId="1076"/>
          <ac:picMkLst>
            <pc:docMk/>
            <pc:sldMk cId="4264852966" sldId="362"/>
            <ac:picMk id="41" creationId="{D57F99B0-28F1-AE4A-50D0-341D773BB8BE}"/>
          </ac:picMkLst>
        </pc:picChg>
      </pc:sldChg>
      <pc:sldChg chg="addSp delSp modSp add mod">
        <pc:chgData name="Baszczewski, Sara Elizabeth" userId="a5e5cd30-1918-4744-b899-17a47a848e54" providerId="ADAL" clId="{4C92CCF6-C9CD-B440-B823-AE935D8AD170}" dt="2024-05-30T19:53:54.937" v="2014" actId="1076"/>
        <pc:sldMkLst>
          <pc:docMk/>
          <pc:sldMk cId="37641420" sldId="363"/>
        </pc:sldMkLst>
        <pc:spChg chg="mod">
          <ac:chgData name="Baszczewski, Sara Elizabeth" userId="a5e5cd30-1918-4744-b899-17a47a848e54" providerId="ADAL" clId="{4C92CCF6-C9CD-B440-B823-AE935D8AD170}" dt="2024-05-30T19:50:08.364" v="1914" actId="1076"/>
          <ac:spMkLst>
            <pc:docMk/>
            <pc:sldMk cId="37641420" sldId="363"/>
            <ac:spMk id="2" creationId="{550AAE40-AAE2-7FD9-C6D7-2145D4DAE952}"/>
          </ac:spMkLst>
        </pc:spChg>
        <pc:spChg chg="add mod">
          <ac:chgData name="Baszczewski, Sara Elizabeth" userId="a5e5cd30-1918-4744-b899-17a47a848e54" providerId="ADAL" clId="{4C92CCF6-C9CD-B440-B823-AE935D8AD170}" dt="2024-05-30T19:52:07.997" v="1976" actId="404"/>
          <ac:spMkLst>
            <pc:docMk/>
            <pc:sldMk cId="37641420" sldId="363"/>
            <ac:spMk id="3" creationId="{73D0D7C0-DE26-5AAD-7443-811E57C9BC47}"/>
          </ac:spMkLst>
        </pc:spChg>
        <pc:spChg chg="mod">
          <ac:chgData name="Baszczewski, Sara Elizabeth" userId="a5e5cd30-1918-4744-b899-17a47a848e54" providerId="ADAL" clId="{4C92CCF6-C9CD-B440-B823-AE935D8AD170}" dt="2024-05-30T19:53:51.349" v="2013" actId="1076"/>
          <ac:spMkLst>
            <pc:docMk/>
            <pc:sldMk cId="37641420" sldId="363"/>
            <ac:spMk id="6" creationId="{52584CF8-CD27-3B26-085B-BB315C16DF04}"/>
          </ac:spMkLst>
        </pc:spChg>
        <pc:spChg chg="add mod">
          <ac:chgData name="Baszczewski, Sara Elizabeth" userId="a5e5cd30-1918-4744-b899-17a47a848e54" providerId="ADAL" clId="{4C92CCF6-C9CD-B440-B823-AE935D8AD170}" dt="2024-05-30T19:52:06.478" v="1975" actId="14100"/>
          <ac:spMkLst>
            <pc:docMk/>
            <pc:sldMk cId="37641420" sldId="363"/>
            <ac:spMk id="9" creationId="{88FEA04E-F69E-DD97-304D-6A906E6D957E}"/>
          </ac:spMkLst>
        </pc:spChg>
        <pc:spChg chg="add mod">
          <ac:chgData name="Baszczewski, Sara Elizabeth" userId="a5e5cd30-1918-4744-b899-17a47a848e54" providerId="ADAL" clId="{4C92CCF6-C9CD-B440-B823-AE935D8AD170}" dt="2024-05-30T19:52:44.232" v="1986" actId="14100"/>
          <ac:spMkLst>
            <pc:docMk/>
            <pc:sldMk cId="37641420" sldId="363"/>
            <ac:spMk id="10" creationId="{7EFF84F6-BA13-0860-B9B7-97B9AEC24093}"/>
          </ac:spMkLst>
        </pc:spChg>
        <pc:spChg chg="add mod">
          <ac:chgData name="Baszczewski, Sara Elizabeth" userId="a5e5cd30-1918-4744-b899-17a47a848e54" providerId="ADAL" clId="{4C92CCF6-C9CD-B440-B823-AE935D8AD170}" dt="2024-05-30T19:53:12.047" v="1999" actId="1076"/>
          <ac:spMkLst>
            <pc:docMk/>
            <pc:sldMk cId="37641420" sldId="363"/>
            <ac:spMk id="12" creationId="{8DA7BC9E-B4D8-6FEA-A513-796F34BA4212}"/>
          </ac:spMkLst>
        </pc:spChg>
        <pc:spChg chg="add mod">
          <ac:chgData name="Baszczewski, Sara Elizabeth" userId="a5e5cd30-1918-4744-b899-17a47a848e54" providerId="ADAL" clId="{4C92CCF6-C9CD-B440-B823-AE935D8AD170}" dt="2024-05-30T19:53:30.993" v="2006" actId="14100"/>
          <ac:spMkLst>
            <pc:docMk/>
            <pc:sldMk cId="37641420" sldId="363"/>
            <ac:spMk id="13" creationId="{09524CE1-F92B-8C99-34EE-11FCA5EA0B48}"/>
          </ac:spMkLst>
        </pc:spChg>
        <pc:spChg chg="add mod">
          <ac:chgData name="Baszczewski, Sara Elizabeth" userId="a5e5cd30-1918-4744-b899-17a47a848e54" providerId="ADAL" clId="{4C92CCF6-C9CD-B440-B823-AE935D8AD170}" dt="2024-05-30T19:53:40.120" v="2010" actId="20577"/>
          <ac:spMkLst>
            <pc:docMk/>
            <pc:sldMk cId="37641420" sldId="363"/>
            <ac:spMk id="14" creationId="{5EBDB760-60B4-53D5-6702-76179820E340}"/>
          </ac:spMkLst>
        </pc:spChg>
        <pc:spChg chg="mod">
          <ac:chgData name="Baszczewski, Sara Elizabeth" userId="a5e5cd30-1918-4744-b899-17a47a848e54" providerId="ADAL" clId="{4C92CCF6-C9CD-B440-B823-AE935D8AD170}" dt="2024-05-30T19:47:09.081" v="1683" actId="14100"/>
          <ac:spMkLst>
            <pc:docMk/>
            <pc:sldMk cId="37641420" sldId="363"/>
            <ac:spMk id="35" creationId="{04E45290-13FF-AC20-29B2-EEDB2F33D7DF}"/>
          </ac:spMkLst>
        </pc:spChg>
        <pc:spChg chg="mod">
          <ac:chgData name="Baszczewski, Sara Elizabeth" userId="a5e5cd30-1918-4744-b899-17a47a848e54" providerId="ADAL" clId="{4C92CCF6-C9CD-B440-B823-AE935D8AD170}" dt="2024-05-30T19:45:59.965" v="1345" actId="20577"/>
          <ac:spMkLst>
            <pc:docMk/>
            <pc:sldMk cId="37641420" sldId="363"/>
            <ac:spMk id="37" creationId="{2C45BD42-9B9B-13D0-3080-A3925EB45CE7}"/>
          </ac:spMkLst>
        </pc:spChg>
        <pc:spChg chg="mod">
          <ac:chgData name="Baszczewski, Sara Elizabeth" userId="a5e5cd30-1918-4744-b899-17a47a848e54" providerId="ADAL" clId="{4C92CCF6-C9CD-B440-B823-AE935D8AD170}" dt="2024-05-30T19:47:20.009" v="1688" actId="1076"/>
          <ac:spMkLst>
            <pc:docMk/>
            <pc:sldMk cId="37641420" sldId="363"/>
            <ac:spMk id="39" creationId="{156B672E-E4A6-AF54-F455-9D201E3395BA}"/>
          </ac:spMkLst>
        </pc:spChg>
        <pc:spChg chg="mod">
          <ac:chgData name="Baszczewski, Sara Elizabeth" userId="a5e5cd30-1918-4744-b899-17a47a848e54" providerId="ADAL" clId="{4C92CCF6-C9CD-B440-B823-AE935D8AD170}" dt="2024-05-30T19:47:33.654" v="1692" actId="1035"/>
          <ac:spMkLst>
            <pc:docMk/>
            <pc:sldMk cId="37641420" sldId="363"/>
            <ac:spMk id="40" creationId="{04DB3830-F729-E96D-FB09-2225C10A95D0}"/>
          </ac:spMkLst>
        </pc:spChg>
        <pc:spChg chg="del">
          <ac:chgData name="Baszczewski, Sara Elizabeth" userId="a5e5cd30-1918-4744-b899-17a47a848e54" providerId="ADAL" clId="{4C92CCF6-C9CD-B440-B823-AE935D8AD170}" dt="2024-05-30T19:49:26.356" v="1758" actId="478"/>
          <ac:spMkLst>
            <pc:docMk/>
            <pc:sldMk cId="37641420" sldId="363"/>
            <ac:spMk id="44" creationId="{7ABA1FEC-32A6-D926-719C-A6EE7EC0C197}"/>
          </ac:spMkLst>
        </pc:spChg>
        <pc:grpChg chg="add mod">
          <ac:chgData name="Baszczewski, Sara Elizabeth" userId="a5e5cd30-1918-4744-b899-17a47a848e54" providerId="ADAL" clId="{4C92CCF6-C9CD-B440-B823-AE935D8AD170}" dt="2024-05-30T19:53:54.937" v="2014" actId="1076"/>
          <ac:grpSpMkLst>
            <pc:docMk/>
            <pc:sldMk cId="37641420" sldId="363"/>
            <ac:grpSpMk id="15" creationId="{4C37B5E8-03EB-1941-54B5-65FE63D3AB70}"/>
          </ac:grpSpMkLst>
        </pc:grpChg>
        <pc:picChg chg="mod">
          <ac:chgData name="Baszczewski, Sara Elizabeth" userId="a5e5cd30-1918-4744-b899-17a47a848e54" providerId="ADAL" clId="{4C92CCF6-C9CD-B440-B823-AE935D8AD170}" dt="2024-05-30T19:49:25.231" v="1757" actId="1076"/>
          <ac:picMkLst>
            <pc:docMk/>
            <pc:sldMk cId="37641420" sldId="363"/>
            <ac:picMk id="11" creationId="{F6CFD657-BB63-D34D-0A07-29168C1448D8}"/>
          </ac:picMkLst>
        </pc:picChg>
      </pc:sldChg>
      <pc:sldChg chg="addSp modSp new del mod">
        <pc:chgData name="Baszczewski, Sara Elizabeth" userId="a5e5cd30-1918-4744-b899-17a47a848e54" providerId="ADAL" clId="{4C92CCF6-C9CD-B440-B823-AE935D8AD170}" dt="2024-05-30T20:07:40.003" v="2334" actId="2696"/>
        <pc:sldMkLst>
          <pc:docMk/>
          <pc:sldMk cId="2608432086" sldId="364"/>
        </pc:sldMkLst>
        <pc:spChg chg="add mod">
          <ac:chgData name="Baszczewski, Sara Elizabeth" userId="a5e5cd30-1918-4744-b899-17a47a848e54" providerId="ADAL" clId="{4C92CCF6-C9CD-B440-B823-AE935D8AD170}" dt="2024-05-30T20:06:19.069" v="2333" actId="20577"/>
          <ac:spMkLst>
            <pc:docMk/>
            <pc:sldMk cId="2608432086" sldId="364"/>
            <ac:spMk id="4" creationId="{5CF0F2AE-F5D8-B48F-40BE-071BA6FD73F4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B9CC06-B5D8-8644-9EA3-8444D6389D38}" type="datetimeFigureOut">
              <a:rPr lang="en-US" smtClean="0"/>
              <a:t>7/3/24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31CBA3-846D-FE4D-8B35-A9FFDE5BD3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10093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CAC53590-5E98-45DD-AC6E-2B9B29B7B280}" type="datetimeFigureOut">
              <a:rPr lang="zh-CN" altLang="en-US" smtClean="0"/>
              <a:t>2024/7/3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0FF58296-2042-4A31-8C75-21CB58FF3EF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048321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57200" y="720725"/>
            <a:ext cx="6400800" cy="360045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F58296-2042-4A31-8C75-21CB58FF3EF8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84755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F58296-2042-4A31-8C75-21CB58FF3EF8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67102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F58296-2042-4A31-8C75-21CB58FF3EF8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75919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57200" y="720725"/>
            <a:ext cx="6400800" cy="360045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F58296-2042-4A31-8C75-21CB58FF3EF8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84755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F58296-2042-4A31-8C75-21CB58FF3EF8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58988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F58296-2042-4A31-8C75-21CB58FF3EF8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64610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F58296-2042-4A31-8C75-21CB58FF3EF8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39727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F58296-2042-4A31-8C75-21CB58FF3EF8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14890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F58296-2042-4A31-8C75-21CB58FF3EF8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71797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F58296-2042-4A31-8C75-21CB58FF3EF8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13734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F58296-2042-4A31-8C75-21CB58FF3EF8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83978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61533-0965-4B4C-B7DF-9ACEC2F4692F}" type="datetime1">
              <a:rPr lang="en-US" altLang="zh-CN" smtClean="0"/>
              <a:t>7/3/24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© QualityTalk. All rights reserved.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8BD61-D7DF-404A-B825-AE8E72AF50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983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330CA-68CF-6E41-9E4D-4CB9F1AEA1A2}" type="datetime1">
              <a:rPr lang="en-US" altLang="zh-CN" smtClean="0"/>
              <a:t>7/3/24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© QualityTalk. All rights reserved.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8BD61-D7DF-404A-B825-AE8E72AF50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5073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16711-AA83-4B46-884A-1DC74823B811}" type="datetime1">
              <a:rPr lang="en-US" altLang="zh-CN" smtClean="0"/>
              <a:t>7/3/24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© QualityTalk. All rights reserved.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8BD61-D7DF-404A-B825-AE8E72AF50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7736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2F3A7-36F5-6E41-9BAA-0977CE72B72C}" type="datetime1">
              <a:rPr lang="en-US" altLang="zh-CN" smtClean="0"/>
              <a:t>7/3/24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© QualityTalk. All rights reserved.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8BD61-D7DF-404A-B825-AE8E72AF50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4313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005B5-9D60-B745-ADB0-0B9B43ADBEE4}" type="datetime1">
              <a:rPr lang="en-US" altLang="zh-CN" smtClean="0"/>
              <a:t>7/3/24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© QualityTalk. All rights reserved.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8BD61-D7DF-404A-B825-AE8E72AF50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3115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0A9EA-254F-BD4C-9363-5B9D243038D7}" type="datetime1">
              <a:rPr lang="en-US" altLang="zh-CN" smtClean="0"/>
              <a:t>7/3/24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© QualityTalk. All rights reserved.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8BD61-D7DF-404A-B825-AE8E72AF50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6080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9E8EE-3D31-0B45-B90A-B4DF12D23464}" type="datetime1">
              <a:rPr lang="en-US" altLang="zh-CN" smtClean="0"/>
              <a:t>7/3/24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© QualityTalk. All rights reserved.</a:t>
            </a: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8BD61-D7DF-404A-B825-AE8E72AF50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9418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流程图: 手动输入 6">
            <a:extLst>
              <a:ext uri="{FF2B5EF4-FFF2-40B4-BE49-F238E27FC236}">
                <a16:creationId xmlns:a16="http://schemas.microsoft.com/office/drawing/2014/main" id="{61D5853C-5964-BA4E-A327-24387AB91268}"/>
              </a:ext>
            </a:extLst>
          </p:cNvPr>
          <p:cNvSpPr/>
          <p:nvPr userDrawn="1"/>
        </p:nvSpPr>
        <p:spPr>
          <a:xfrm rot="10800000" flipH="1" flipV="1">
            <a:off x="0" y="3113584"/>
            <a:ext cx="12192000" cy="3744416"/>
          </a:xfrm>
          <a:prstGeom prst="flowChartManualInput">
            <a:avLst/>
          </a:prstGeom>
          <a:solidFill>
            <a:srgbClr val="2E91AF"/>
          </a:solidFill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© 2019 Quality Talk. All rights reserved.</a:t>
            </a: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8BD61-D7DF-404A-B825-AE8E72AF50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0923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© 2019 Quality Talk. All rights reserved.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8BD61-D7DF-404A-B825-AE8E72AF504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8">
            <a:extLst>
              <a:ext uri="{FF2B5EF4-FFF2-40B4-BE49-F238E27FC236}">
                <a16:creationId xmlns:a16="http://schemas.microsoft.com/office/drawing/2014/main" id="{9ED79282-35C8-D949-9ED6-16A106FDD2DF}"/>
              </a:ext>
            </a:extLst>
          </p:cNvPr>
          <p:cNvSpPr/>
          <p:nvPr userDrawn="1"/>
        </p:nvSpPr>
        <p:spPr>
          <a:xfrm rot="10800000" flipH="1" flipV="1">
            <a:off x="24680" y="44625"/>
            <a:ext cx="12167320" cy="1352864"/>
          </a:xfrm>
          <a:prstGeom prst="rect">
            <a:avLst/>
          </a:prstGeom>
          <a:solidFill>
            <a:srgbClr val="2E91AF"/>
          </a:solidFill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78702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C9144-B0CB-DB49-B151-ED49BCC2E4A9}" type="datetime1">
              <a:rPr lang="en-US" altLang="zh-CN" smtClean="0"/>
              <a:t>7/3/24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© QualityTalk. All rights reserved.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8BD61-D7DF-404A-B825-AE8E72AF50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8055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6870C-A145-AA4B-B5B2-FE81345BD69B}" type="datetime1">
              <a:rPr lang="en-US" altLang="zh-CN" smtClean="0"/>
              <a:t>7/3/24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© QualityTalk. All rights reserved.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8BD61-D7DF-404A-B825-AE8E72AF50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3225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E57C09-69E4-4C45-AEF1-E3E1EEE1F124}" type="datetime1">
              <a:rPr lang="en-US" altLang="zh-CN" smtClean="0"/>
              <a:t>7/3/24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CN"/>
              <a:t>© QualityTalk. All rights reserved.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98BD61-D7DF-404A-B825-AE8E72AF50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8463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.png"/><Relationship Id="rId7" Type="http://schemas.openxmlformats.org/officeDocument/2006/relationships/image" Target="../media/image6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microsoft.com/office/2007/relationships/hdphoto" Target="../media/hdphoto2.wdp"/><Relationship Id="rId10" Type="http://schemas.openxmlformats.org/officeDocument/2006/relationships/image" Target="../media/image8.png"/><Relationship Id="rId4" Type="http://schemas.openxmlformats.org/officeDocument/2006/relationships/image" Target="../media/image4.png"/><Relationship Id="rId9" Type="http://schemas.microsoft.com/office/2007/relationships/hdphoto" Target="../media/hdphoto3.wdp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hdphoto" Target="../media/hdphoto7.wdp"/><Relationship Id="rId3" Type="http://schemas.openxmlformats.org/officeDocument/2006/relationships/image" Target="../media/image3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jpeg"/><Relationship Id="rId5" Type="http://schemas.microsoft.com/office/2007/relationships/hdphoto" Target="../media/hdphoto4.wdp"/><Relationship Id="rId4" Type="http://schemas.openxmlformats.org/officeDocument/2006/relationships/image" Target="../media/image9.png"/><Relationship Id="rId9" Type="http://schemas.openxmlformats.org/officeDocument/2006/relationships/image" Target="../media/image16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.png"/><Relationship Id="rId7" Type="http://schemas.openxmlformats.org/officeDocument/2006/relationships/image" Target="../media/image6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microsoft.com/office/2007/relationships/hdphoto" Target="../media/hdphoto2.wdp"/><Relationship Id="rId10" Type="http://schemas.openxmlformats.org/officeDocument/2006/relationships/image" Target="../media/image8.png"/><Relationship Id="rId4" Type="http://schemas.openxmlformats.org/officeDocument/2006/relationships/image" Target="../media/image4.png"/><Relationship Id="rId9" Type="http://schemas.microsoft.com/office/2007/relationships/hdphoto" Target="../media/hdphoto3.wdp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.png"/><Relationship Id="rId7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microsoft.com/office/2007/relationships/hdphoto" Target="../media/hdphoto2.wdp"/><Relationship Id="rId10" Type="http://schemas.openxmlformats.org/officeDocument/2006/relationships/image" Target="../media/image8.png"/><Relationship Id="rId4" Type="http://schemas.openxmlformats.org/officeDocument/2006/relationships/image" Target="../media/image4.png"/><Relationship Id="rId9" Type="http://schemas.microsoft.com/office/2007/relationships/hdphoto" Target="../media/hdphoto3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microsoft.com/office/2007/relationships/hdphoto" Target="../media/hdphoto5.wdp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png"/><Relationship Id="rId5" Type="http://schemas.microsoft.com/office/2007/relationships/hdphoto" Target="../media/hdphoto4.wdp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microsoft.com/office/2007/relationships/hdphoto" Target="../media/hdphoto5.wdp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png"/><Relationship Id="rId5" Type="http://schemas.microsoft.com/office/2007/relationships/hdphoto" Target="../media/hdphoto4.wdp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oleObject" Target="../embeddings/oleObject1.bin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png"/><Relationship Id="rId5" Type="http://schemas.openxmlformats.org/officeDocument/2006/relationships/oleObject" Target="../embeddings/oleObject2.bin"/><Relationship Id="rId4" Type="http://schemas.openxmlformats.org/officeDocument/2006/relationships/image" Target="../media/image11.png"/><Relationship Id="rId9" Type="http://schemas.microsoft.com/office/2007/relationships/hdphoto" Target="../media/hdphoto6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7" Type="http://schemas.microsoft.com/office/2007/relationships/hdphoto" Target="../media/hdphoto6.wdp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png"/><Relationship Id="rId5" Type="http://schemas.openxmlformats.org/officeDocument/2006/relationships/image" Target="../media/image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 rot="21302580">
            <a:off x="1459244" y="3939868"/>
            <a:ext cx="927351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entury Gothic" pitchFamily="34" charset="0"/>
              </a:rPr>
              <a:t>Lesson 5</a:t>
            </a:r>
          </a:p>
          <a:p>
            <a:pPr algn="ctr"/>
            <a:r>
              <a:rPr lang="en-US" altLang="zh-CN" sz="48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entury Gothic" pitchFamily="34" charset="0"/>
              </a:rPr>
              <a:t>Connection Questions</a:t>
            </a:r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32619">
            <a:off x="8761082" y="195806"/>
            <a:ext cx="1584176" cy="1584176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66FAABF-48DE-2646-8962-5244DC0D8D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>
                <a:solidFill>
                  <a:schemeClr val="bg1"/>
                </a:solidFill>
              </a:rPr>
              <a:t>© Quality Talk. All rights reserved.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A0ECB0B-DF91-8442-89C6-2F69B80DDD24}"/>
              </a:ext>
            </a:extLst>
          </p:cNvPr>
          <p:cNvSpPr/>
          <p:nvPr/>
        </p:nvSpPr>
        <p:spPr>
          <a:xfrm>
            <a:off x="4799856" y="2852936"/>
            <a:ext cx="1512168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4F1F1D8-DA9F-8049-A129-5A51BAFD701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21348688">
            <a:off x="574757" y="655411"/>
            <a:ext cx="4120404" cy="291241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5D8E03C-E021-BE43-A780-622FB9DBCB32}"/>
              </a:ext>
            </a:extLst>
          </p:cNvPr>
          <p:cNvSpPr txBox="1"/>
          <p:nvPr/>
        </p:nvSpPr>
        <p:spPr>
          <a:xfrm>
            <a:off x="2477386" y="389151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6376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A8C36E-352C-4655-3A8C-83A3625781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>
                <a:solidFill>
                  <a:schemeClr val="tx1"/>
                </a:solidFill>
              </a:rPr>
              <a:t>© </a:t>
            </a:r>
            <a:r>
              <a:rPr lang="en-US" altLang="zh-CN" dirty="0" err="1">
                <a:solidFill>
                  <a:schemeClr val="tx1"/>
                </a:solidFill>
              </a:rPr>
              <a:t>QualityTalk</a:t>
            </a:r>
            <a:r>
              <a:rPr lang="en-US" altLang="zh-CN" dirty="0">
                <a:solidFill>
                  <a:schemeClr val="tx1"/>
                </a:solidFill>
              </a:rPr>
              <a:t>. All rights reserved.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991934-E774-D10E-B71D-A84EDF56FC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8BD61-D7DF-404A-B825-AE8E72AF5044}" type="slidenum">
              <a:rPr lang="zh-CN" altLang="en-US" smtClean="0">
                <a:solidFill>
                  <a:schemeClr val="tx1"/>
                </a:solidFill>
              </a:rPr>
              <a:t>10</a:t>
            </a:fld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7" name="矩形 8">
            <a:extLst>
              <a:ext uri="{FF2B5EF4-FFF2-40B4-BE49-F238E27FC236}">
                <a16:creationId xmlns:a16="http://schemas.microsoft.com/office/drawing/2014/main" id="{D3B18525-90D5-0307-7331-CF8F5FBEBF55}"/>
              </a:ext>
            </a:extLst>
          </p:cNvPr>
          <p:cNvSpPr/>
          <p:nvPr/>
        </p:nvSpPr>
        <p:spPr>
          <a:xfrm rot="10800000" flipH="1" flipV="1">
            <a:off x="0" y="0"/>
            <a:ext cx="12188952" cy="1152129"/>
          </a:xfrm>
          <a:prstGeom prst="rect">
            <a:avLst/>
          </a:prstGeom>
          <a:solidFill>
            <a:srgbClr val="2E91AF"/>
          </a:solidFill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8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entury Gothic" panose="020B0502020202020204" pitchFamily="34" charset="0"/>
              </a:rPr>
              <a:t>Question Tree</a:t>
            </a:r>
            <a:endParaRPr lang="zh-CN" altLang="en-US" sz="4800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entury Gothic" panose="020B0502020202020204" pitchFamily="34" charset="0"/>
            </a:endParaRPr>
          </a:p>
        </p:txBody>
      </p:sp>
      <p:pic>
        <p:nvPicPr>
          <p:cNvPr id="3" name="Picture 2" descr="A logo of a quality talk&#10;&#10;Description automatically generated">
            <a:extLst>
              <a:ext uri="{FF2B5EF4-FFF2-40B4-BE49-F238E27FC236}">
                <a16:creationId xmlns:a16="http://schemas.microsoft.com/office/drawing/2014/main" id="{2BA137F0-2889-8C46-3763-9B107D0682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8140" y="6061792"/>
            <a:ext cx="1415480" cy="796208"/>
          </a:xfrm>
          <a:prstGeom prst="rect">
            <a:avLst/>
          </a:prstGeom>
        </p:spPr>
      </p:pic>
      <p:pic>
        <p:nvPicPr>
          <p:cNvPr id="8" name="图片 27">
            <a:extLst>
              <a:ext uri="{FF2B5EF4-FFF2-40B4-BE49-F238E27FC236}">
                <a16:creationId xmlns:a16="http://schemas.microsoft.com/office/drawing/2014/main" id="{DE2487DB-8E2B-6F65-2F83-FC9B1962BC6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1200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32619">
            <a:off x="9824963" y="1476710"/>
            <a:ext cx="1451145" cy="145114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4BA56D5-4101-66BE-0499-524155397F0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3417" y="891480"/>
            <a:ext cx="6873836" cy="693000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5F83F07-A287-025C-6988-810CD6E78F26}"/>
              </a:ext>
            </a:extLst>
          </p:cNvPr>
          <p:cNvSpPr txBox="1"/>
          <p:nvPr/>
        </p:nvSpPr>
        <p:spPr>
          <a:xfrm>
            <a:off x="3042634" y="1543991"/>
            <a:ext cx="643883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400"/>
              </a:lnSpc>
            </a:pPr>
            <a:r>
              <a:rPr lang="en-US" altLang="zh-CN" sz="2400" b="1" dirty="0">
                <a:solidFill>
                  <a:srgbClr val="C04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entury Gothic" pitchFamily="34" charset="0"/>
              </a:rPr>
              <a:t>Authentic </a:t>
            </a:r>
          </a:p>
          <a:p>
            <a:pPr algn="ctr">
              <a:lnSpc>
                <a:spcPts val="2400"/>
              </a:lnSpc>
            </a:pPr>
            <a:r>
              <a:rPr lang="en-US" altLang="zh-CN" sz="2400" b="1" dirty="0">
                <a:solidFill>
                  <a:srgbClr val="C04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entury Gothic" pitchFamily="34" charset="0"/>
              </a:rPr>
              <a:t>Question</a:t>
            </a:r>
            <a:endParaRPr lang="zh-CN" altLang="en-US" sz="2400" b="1" dirty="0">
              <a:solidFill>
                <a:srgbClr val="C04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entury Gothic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80C3354-01CD-DD9A-AF24-E6082D0071A9}"/>
              </a:ext>
            </a:extLst>
          </p:cNvPr>
          <p:cNvSpPr txBox="1"/>
          <p:nvPr/>
        </p:nvSpPr>
        <p:spPr>
          <a:xfrm>
            <a:off x="7176121" y="5733256"/>
            <a:ext cx="2522041" cy="7091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400"/>
              </a:lnSpc>
            </a:pPr>
            <a:r>
              <a:rPr lang="en-US" altLang="zh-CN" sz="2800" b="1" dirty="0">
                <a:solidFill>
                  <a:srgbClr val="C04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entury Gothic" pitchFamily="34" charset="0"/>
              </a:rPr>
              <a:t>Test </a:t>
            </a:r>
          </a:p>
          <a:p>
            <a:pPr algn="ctr">
              <a:lnSpc>
                <a:spcPts val="2400"/>
              </a:lnSpc>
            </a:pPr>
            <a:r>
              <a:rPr lang="en-US" altLang="zh-CN" sz="2800" b="1" dirty="0">
                <a:solidFill>
                  <a:srgbClr val="C04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entury Gothic" pitchFamily="34" charset="0"/>
              </a:rPr>
              <a:t>Question</a:t>
            </a:r>
            <a:endParaRPr lang="zh-CN" altLang="en-US" sz="2800" b="1" dirty="0">
              <a:solidFill>
                <a:srgbClr val="C04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entury Gothic" pitchFamily="34" charset="0"/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41293ED0-C7BC-3A1B-C3BF-FA31EFD52D6B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51"/>
          <a:stretch/>
        </p:blipFill>
        <p:spPr>
          <a:xfrm flipH="1">
            <a:off x="1984375" y="3898883"/>
            <a:ext cx="1994688" cy="2830251"/>
          </a:xfrm>
          <a:prstGeom prst="rect">
            <a:avLst/>
          </a:prstGeom>
        </p:spPr>
      </p:pic>
      <p:pic>
        <p:nvPicPr>
          <p:cNvPr id="27" name="Picture 2" descr="C:\Users\wlw\Desktop\leaf.jpg">
            <a:extLst>
              <a:ext uri="{FF2B5EF4-FFF2-40B4-BE49-F238E27FC236}">
                <a16:creationId xmlns:a16="http://schemas.microsoft.com/office/drawing/2014/main" id="{6F1E8FBE-55EB-990C-34FB-1C90D97F130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2527" b="97473" l="2041" r="95153"/>
                    </a14:imgEffect>
                    <a14:imgEffect>
                      <a14:artisticCrisscrossEtching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317" r="3778"/>
          <a:stretch/>
        </p:blipFill>
        <p:spPr bwMode="auto">
          <a:xfrm rot="11297587">
            <a:off x="3345194" y="4044429"/>
            <a:ext cx="1573076" cy="119646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64CB7037-6F12-7012-F9DD-5305FC2B3444}"/>
              </a:ext>
            </a:extLst>
          </p:cNvPr>
          <p:cNvSpPr txBox="1"/>
          <p:nvPr/>
        </p:nvSpPr>
        <p:spPr>
          <a:xfrm rot="20374585">
            <a:off x="2870712" y="4499753"/>
            <a:ext cx="2522041" cy="417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400"/>
              </a:lnSpc>
            </a:pPr>
            <a:r>
              <a:rPr lang="en-US" altLang="zh-CN" sz="28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cs typeface="Arial" panose="020B0604020202020204" pitchFamily="34" charset="0"/>
              </a:rPr>
              <a:t>Uptake</a:t>
            </a:r>
            <a:endParaRPr lang="zh-CN" altLang="en-US" sz="2800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+mj-lt"/>
              <a:cs typeface="Arial" panose="020B0604020202020204" pitchFamily="34" charset="0"/>
            </a:endParaRPr>
          </a:p>
        </p:txBody>
      </p:sp>
      <p:pic>
        <p:nvPicPr>
          <p:cNvPr id="2" name="Picture 2" descr="C:\Users\wlw\Desktop\leaf.jpg">
            <a:extLst>
              <a:ext uri="{FF2B5EF4-FFF2-40B4-BE49-F238E27FC236}">
                <a16:creationId xmlns:a16="http://schemas.microsoft.com/office/drawing/2014/main" id="{6096BCCC-FC9B-F81A-8B63-93119722A0E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2527" b="97473" l="2041" r="95153"/>
                    </a14:imgEffect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317" r="3778"/>
          <a:stretch/>
        </p:blipFill>
        <p:spPr bwMode="auto">
          <a:xfrm rot="12470597">
            <a:off x="2900393" y="2814751"/>
            <a:ext cx="1885115" cy="1433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C1DDF24-9E1A-CF09-4EC4-D7F62108363D}"/>
              </a:ext>
            </a:extLst>
          </p:cNvPr>
          <p:cNvSpPr txBox="1"/>
          <p:nvPr/>
        </p:nvSpPr>
        <p:spPr>
          <a:xfrm>
            <a:off x="3081994" y="3202338"/>
            <a:ext cx="15219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Speculation</a:t>
            </a:r>
          </a:p>
          <a:p>
            <a:pPr algn="ctr"/>
            <a:r>
              <a:rPr lang="en-US" sz="2000" b="1" dirty="0"/>
              <a:t>Question</a:t>
            </a:r>
          </a:p>
        </p:txBody>
      </p:sp>
      <p:pic>
        <p:nvPicPr>
          <p:cNvPr id="11" name="Picture 2" descr="C:\Users\wlw\Desktop\leaf.jpg">
            <a:extLst>
              <a:ext uri="{FF2B5EF4-FFF2-40B4-BE49-F238E27FC236}">
                <a16:creationId xmlns:a16="http://schemas.microsoft.com/office/drawing/2014/main" id="{537ACAC8-633B-2878-A2FB-2C292E9590D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2527" b="97473" l="2041" r="95153"/>
                    </a14:imgEffect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317" r="3778"/>
          <a:stretch/>
        </p:blipFill>
        <p:spPr bwMode="auto">
          <a:xfrm rot="13641030">
            <a:off x="3064286" y="1593449"/>
            <a:ext cx="2228012" cy="1694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4065ACB-BE3F-FECC-D99B-0368C6EF9320}"/>
              </a:ext>
            </a:extLst>
          </p:cNvPr>
          <p:cNvSpPr txBox="1"/>
          <p:nvPr/>
        </p:nvSpPr>
        <p:spPr>
          <a:xfrm>
            <a:off x="3162721" y="2109582"/>
            <a:ext cx="18336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Generalization</a:t>
            </a:r>
          </a:p>
          <a:p>
            <a:pPr algn="ctr"/>
            <a:r>
              <a:rPr lang="en-US" sz="2000" b="1" dirty="0"/>
              <a:t>Question </a:t>
            </a:r>
          </a:p>
        </p:txBody>
      </p:sp>
      <p:pic>
        <p:nvPicPr>
          <p:cNvPr id="13" name="Picture 2" descr="C:\Users\wlw\Desktop\leaf.jpg">
            <a:extLst>
              <a:ext uri="{FF2B5EF4-FFF2-40B4-BE49-F238E27FC236}">
                <a16:creationId xmlns:a16="http://schemas.microsoft.com/office/drawing/2014/main" id="{9FAB3AA2-CB98-CB86-A32A-3131C92F68C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2527" b="97473" l="2041" r="95153"/>
                    </a14:imgEffect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317" r="3778"/>
          <a:stretch/>
        </p:blipFill>
        <p:spPr bwMode="auto">
          <a:xfrm rot="570774">
            <a:off x="7241823" y="1605556"/>
            <a:ext cx="2228012" cy="1694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FE41C9D2-614F-3E81-57E1-6B61B207294D}"/>
              </a:ext>
            </a:extLst>
          </p:cNvPr>
          <p:cNvSpPr txBox="1"/>
          <p:nvPr/>
        </p:nvSpPr>
        <p:spPr>
          <a:xfrm>
            <a:off x="7448263" y="2089223"/>
            <a:ext cx="18336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Analysis</a:t>
            </a:r>
          </a:p>
          <a:p>
            <a:pPr algn="ctr"/>
            <a:r>
              <a:rPr lang="en-US" sz="2000" b="1" dirty="0"/>
              <a:t>Question</a:t>
            </a:r>
          </a:p>
        </p:txBody>
      </p:sp>
      <p:pic>
        <p:nvPicPr>
          <p:cNvPr id="15" name="Picture 2" descr="C:\Users\wlw\Desktop\leaf.jpg">
            <a:extLst>
              <a:ext uri="{FF2B5EF4-FFF2-40B4-BE49-F238E27FC236}">
                <a16:creationId xmlns:a16="http://schemas.microsoft.com/office/drawing/2014/main" id="{970A0DA1-F393-761C-9069-FA4AC098A9D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2527" b="97473" l="2041" r="95153"/>
                    </a14:imgEffect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317" r="3778"/>
          <a:stretch/>
        </p:blipFill>
        <p:spPr bwMode="auto">
          <a:xfrm rot="2720182">
            <a:off x="7630174" y="3102662"/>
            <a:ext cx="1860963" cy="141543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1704E76-7D98-3919-2649-27D2E39F3830}"/>
              </a:ext>
            </a:extLst>
          </p:cNvPr>
          <p:cNvSpPr txBox="1"/>
          <p:nvPr/>
        </p:nvSpPr>
        <p:spPr>
          <a:xfrm rot="428865">
            <a:off x="7789883" y="3434742"/>
            <a:ext cx="15219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Connection</a:t>
            </a:r>
          </a:p>
          <a:p>
            <a:pPr algn="ctr"/>
            <a:r>
              <a:rPr lang="en-US" sz="2000" b="1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44010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A8C36E-352C-4655-3A8C-83A3625781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>
                <a:solidFill>
                  <a:schemeClr val="tx1"/>
                </a:solidFill>
              </a:rPr>
              <a:t>© </a:t>
            </a:r>
            <a:r>
              <a:rPr lang="en-US" altLang="zh-CN" dirty="0" err="1">
                <a:solidFill>
                  <a:schemeClr val="tx1"/>
                </a:solidFill>
              </a:rPr>
              <a:t>QualityTalk</a:t>
            </a:r>
            <a:r>
              <a:rPr lang="en-US" altLang="zh-CN" dirty="0">
                <a:solidFill>
                  <a:schemeClr val="tx1"/>
                </a:solidFill>
              </a:rPr>
              <a:t>. All rights reserved.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991934-E774-D10E-B71D-A84EDF56FC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8BD61-D7DF-404A-B825-AE8E72AF5044}" type="slidenum">
              <a:rPr lang="zh-CN" altLang="en-US" smtClean="0">
                <a:solidFill>
                  <a:schemeClr val="tx1"/>
                </a:solidFill>
              </a:rPr>
              <a:t>11</a:t>
            </a:fld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7" name="矩形 8">
            <a:extLst>
              <a:ext uri="{FF2B5EF4-FFF2-40B4-BE49-F238E27FC236}">
                <a16:creationId xmlns:a16="http://schemas.microsoft.com/office/drawing/2014/main" id="{D3B18525-90D5-0307-7331-CF8F5FBEBF55}"/>
              </a:ext>
            </a:extLst>
          </p:cNvPr>
          <p:cNvSpPr/>
          <p:nvPr/>
        </p:nvSpPr>
        <p:spPr>
          <a:xfrm rot="10800000" flipH="1" flipV="1">
            <a:off x="0" y="0"/>
            <a:ext cx="12188952" cy="1152129"/>
          </a:xfrm>
          <a:prstGeom prst="rect">
            <a:avLst/>
          </a:prstGeom>
          <a:solidFill>
            <a:srgbClr val="2E91AF"/>
          </a:solidFill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8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entury Gothic" panose="020B0502020202020204" pitchFamily="34" charset="0"/>
              </a:rPr>
              <a:t>Practice</a:t>
            </a:r>
            <a:endParaRPr lang="zh-CN" altLang="en-US" sz="4800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entury Gothic" panose="020B0502020202020204" pitchFamily="34" charset="0"/>
            </a:endParaRPr>
          </a:p>
        </p:txBody>
      </p:sp>
      <p:pic>
        <p:nvPicPr>
          <p:cNvPr id="3" name="Picture 2" descr="A logo of a quality talk&#10;&#10;Description automatically generated">
            <a:extLst>
              <a:ext uri="{FF2B5EF4-FFF2-40B4-BE49-F238E27FC236}">
                <a16:creationId xmlns:a16="http://schemas.microsoft.com/office/drawing/2014/main" id="{2BA137F0-2889-8C46-3763-9B107D0682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8140" y="6061792"/>
            <a:ext cx="1415480" cy="796208"/>
          </a:xfrm>
          <a:prstGeom prst="rect">
            <a:avLst/>
          </a:prstGeom>
        </p:spPr>
      </p:pic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F67AE89F-2E1A-21DF-07AA-0D5F53F77BF3}"/>
              </a:ext>
            </a:extLst>
          </p:cNvPr>
          <p:cNvSpPr txBox="1">
            <a:spLocks/>
          </p:cNvSpPr>
          <p:nvPr/>
        </p:nvSpPr>
        <p:spPr>
          <a:xfrm>
            <a:off x="3790715" y="1384246"/>
            <a:ext cx="4753557" cy="452596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2800" dirty="0">
                <a:latin typeface="Arial" panose="020B0604020202020204" pitchFamily="34" charset="0"/>
                <a:cs typeface="Arial" panose="020B0604020202020204" pitchFamily="34" charset="0"/>
              </a:rPr>
              <a:t>Form a group. </a:t>
            </a:r>
          </a:p>
          <a:p>
            <a:pPr marL="0" indent="0">
              <a:buNone/>
            </a:pPr>
            <a:r>
              <a:rPr lang="en-US" altLang="zh-CN" sz="2800" dirty="0">
                <a:latin typeface="Arial" panose="020B0604020202020204" pitchFamily="34" charset="0"/>
                <a:cs typeface="Arial" panose="020B0604020202020204" pitchFamily="34" charset="0"/>
              </a:rPr>
              <a:t>Make Connections:</a:t>
            </a:r>
          </a:p>
          <a:p>
            <a:pPr marL="0" indent="0">
              <a:buNone/>
            </a:pPr>
            <a:r>
              <a:rPr lang="en-US" altLang="zh-CN" sz="28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use your math journals 	and/or textbooks to find 	connections between math 	problems</a:t>
            </a:r>
            <a:endParaRPr lang="en-US" altLang="zh-CN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altLang="zh-CN" sz="2800" dirty="0">
                <a:latin typeface="Arial" panose="020B0604020202020204" pitchFamily="34" charset="0"/>
                <a:cs typeface="Arial" panose="020B0604020202020204" pitchFamily="34" charset="0"/>
              </a:rPr>
              <a:t>Write Questions:</a:t>
            </a:r>
          </a:p>
          <a:p>
            <a:pPr marL="0" indent="0">
              <a:buNone/>
            </a:pPr>
            <a:r>
              <a:rPr lang="en-US" altLang="zh-CN" sz="28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write questions connecting 	the different ideas you 	found </a:t>
            </a:r>
          </a:p>
        </p:txBody>
      </p:sp>
      <p:pic>
        <p:nvPicPr>
          <p:cNvPr id="11" name="图片 23">
            <a:extLst>
              <a:ext uri="{FF2B5EF4-FFF2-40B4-BE49-F238E27FC236}">
                <a16:creationId xmlns:a16="http://schemas.microsoft.com/office/drawing/2014/main" id="{F6BC6F59-D9CE-BC54-E195-80F804F64E6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1200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32619">
            <a:off x="3350097" y="1434600"/>
            <a:ext cx="385912" cy="385912"/>
          </a:xfrm>
          <a:prstGeom prst="rect">
            <a:avLst/>
          </a:prstGeom>
        </p:spPr>
      </p:pic>
      <p:pic>
        <p:nvPicPr>
          <p:cNvPr id="12" name="图片 23">
            <a:extLst>
              <a:ext uri="{FF2B5EF4-FFF2-40B4-BE49-F238E27FC236}">
                <a16:creationId xmlns:a16="http://schemas.microsoft.com/office/drawing/2014/main" id="{5C4F4E34-563F-110E-8F7C-E97972EBF18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1200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32619">
            <a:off x="3350097" y="1910026"/>
            <a:ext cx="385912" cy="385912"/>
          </a:xfrm>
          <a:prstGeom prst="rect">
            <a:avLst/>
          </a:prstGeom>
        </p:spPr>
      </p:pic>
      <p:sp>
        <p:nvSpPr>
          <p:cNvPr id="6" name="矩形 8">
            <a:extLst>
              <a:ext uri="{FF2B5EF4-FFF2-40B4-BE49-F238E27FC236}">
                <a16:creationId xmlns:a16="http://schemas.microsoft.com/office/drawing/2014/main" id="{52584CF8-CD27-3B26-085B-BB315C16DF04}"/>
              </a:ext>
            </a:extLst>
          </p:cNvPr>
          <p:cNvSpPr/>
          <p:nvPr/>
        </p:nvSpPr>
        <p:spPr>
          <a:xfrm rot="10800000" flipH="1" flipV="1">
            <a:off x="34862" y="1193786"/>
            <a:ext cx="3035808" cy="5664214"/>
          </a:xfrm>
          <a:prstGeom prst="rect">
            <a:avLst/>
          </a:prstGeom>
          <a:noFill/>
          <a:ln w="88900">
            <a:solidFill>
              <a:srgbClr val="3D2EA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82880" rIns="182880" bIns="182880" rtlCol="0" anchor="t" anchorCtr="0"/>
          <a:lstStyle/>
          <a:p>
            <a:r>
              <a:rPr lang="en-US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Math Problem:</a:t>
            </a:r>
          </a:p>
          <a:p>
            <a:endParaRPr lang="en-US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Jeffrey multiplied two numbers on his calculator and got an answer of 2,300. Now he can’t remember what two numbers he used.</a:t>
            </a:r>
          </a:p>
          <a:p>
            <a:endParaRPr lang="en-US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are some of the possible number he could have multiplied together to get 2,300?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C9AE61A6-24C4-E1D8-9151-D3B34C5E7B9B}"/>
              </a:ext>
            </a:extLst>
          </p:cNvPr>
          <p:cNvGrpSpPr/>
          <p:nvPr/>
        </p:nvGrpSpPr>
        <p:grpSpPr>
          <a:xfrm>
            <a:off x="8908873" y="1193786"/>
            <a:ext cx="3182605" cy="3600400"/>
            <a:chOff x="8957048" y="1482171"/>
            <a:chExt cx="3182605" cy="3600400"/>
          </a:xfrm>
        </p:grpSpPr>
        <p:pic>
          <p:nvPicPr>
            <p:cNvPr id="8" name="Picture 2" descr="C:\Users\wlw\Dropbox\PSU_RA_Year 1\[Mini lessons] slides and materials\Revised mini-lessons\sources for mini-lesson slides\FamilyTree without background.jpg">
              <a:extLst>
                <a:ext uri="{FF2B5EF4-FFF2-40B4-BE49-F238E27FC236}">
                  <a16:creationId xmlns:a16="http://schemas.microsoft.com/office/drawing/2014/main" id="{DE6833DA-DF1F-7BE4-B11D-3041E0BA809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040" r="8984"/>
            <a:stretch/>
          </p:blipFill>
          <p:spPr bwMode="auto">
            <a:xfrm>
              <a:off x="8957048" y="1482171"/>
              <a:ext cx="3182605" cy="3600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2" descr="C:\Users\wlw\Desktop\下载 (1).jpg">
              <a:extLst>
                <a:ext uri="{FF2B5EF4-FFF2-40B4-BE49-F238E27FC236}">
                  <a16:creationId xmlns:a16="http://schemas.microsoft.com/office/drawing/2014/main" id="{59DE0DE2-793A-72CA-B496-F19AA9CCECE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889" b="92889" l="9778" r="94222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584931">
              <a:off x="10705289" y="1794566"/>
              <a:ext cx="659918" cy="6599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2" descr="C:\Users\wlw\Desktop\下载 (1).jpg">
              <a:extLst>
                <a:ext uri="{FF2B5EF4-FFF2-40B4-BE49-F238E27FC236}">
                  <a16:creationId xmlns:a16="http://schemas.microsoft.com/office/drawing/2014/main" id="{9CF194E0-0F22-1EB9-6595-D180B64874E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duotone>
                <a:prstClr val="black"/>
                <a:schemeClr val="accent4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889" b="92889" l="9778" r="94222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010304">
              <a:off x="9779077" y="1825374"/>
              <a:ext cx="659918" cy="6599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icture 2" descr="C:\Users\wlw\Desktop\下载 (1).jpg">
              <a:extLst>
                <a:ext uri="{FF2B5EF4-FFF2-40B4-BE49-F238E27FC236}">
                  <a16:creationId xmlns:a16="http://schemas.microsoft.com/office/drawing/2014/main" id="{4F41415B-C707-6C8A-0106-7261A64FA53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889" b="92889" l="9778" r="94222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135491">
              <a:off x="10208673" y="1585982"/>
              <a:ext cx="659918" cy="6599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5ED16C52-999D-DA61-BF3C-FA58493AEAFC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848"/>
          <a:stretch/>
        </p:blipFill>
        <p:spPr>
          <a:xfrm>
            <a:off x="8217450" y="3861253"/>
            <a:ext cx="3230164" cy="2965851"/>
          </a:xfrm>
          <a:prstGeom prst="rect">
            <a:avLst/>
          </a:prstGeom>
        </p:spPr>
      </p:pic>
      <p:pic>
        <p:nvPicPr>
          <p:cNvPr id="13" name="图片 23">
            <a:extLst>
              <a:ext uri="{FF2B5EF4-FFF2-40B4-BE49-F238E27FC236}">
                <a16:creationId xmlns:a16="http://schemas.microsoft.com/office/drawing/2014/main" id="{C304BC01-02B9-5FD3-59F1-AC23361A9A8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1200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32619">
            <a:off x="3348478" y="4095186"/>
            <a:ext cx="385912" cy="385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5966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 rot="21302580">
            <a:off x="2079298" y="3858415"/>
            <a:ext cx="803340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entury Gothic" pitchFamily="34" charset="0"/>
              </a:rPr>
              <a:t>Part 1. Introduction to Connection Questions</a:t>
            </a:r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32619">
            <a:off x="8761082" y="195806"/>
            <a:ext cx="1584176" cy="1584176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66FAABF-48DE-2646-8962-5244DC0D8D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>
                <a:solidFill>
                  <a:schemeClr val="bg1"/>
                </a:solidFill>
              </a:rPr>
              <a:t>© Quality Talk. All rights reserved.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A0ECB0B-DF91-8442-89C6-2F69B80DDD24}"/>
              </a:ext>
            </a:extLst>
          </p:cNvPr>
          <p:cNvSpPr/>
          <p:nvPr/>
        </p:nvSpPr>
        <p:spPr>
          <a:xfrm>
            <a:off x="4799856" y="2852936"/>
            <a:ext cx="1512168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4F1F1D8-DA9F-8049-A129-5A51BAFD701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21348688">
            <a:off x="574757" y="655411"/>
            <a:ext cx="4120404" cy="291241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5D8E03C-E021-BE43-A780-622FB9DBCB32}"/>
              </a:ext>
            </a:extLst>
          </p:cNvPr>
          <p:cNvSpPr txBox="1"/>
          <p:nvPr/>
        </p:nvSpPr>
        <p:spPr>
          <a:xfrm>
            <a:off x="2477386" y="389151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9479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A8C36E-352C-4655-3A8C-83A3625781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>
                <a:solidFill>
                  <a:schemeClr val="tx1"/>
                </a:solidFill>
              </a:rPr>
              <a:t>© </a:t>
            </a:r>
            <a:r>
              <a:rPr lang="en-US" altLang="zh-CN" dirty="0" err="1">
                <a:solidFill>
                  <a:schemeClr val="tx1"/>
                </a:solidFill>
              </a:rPr>
              <a:t>QualityTalk</a:t>
            </a:r>
            <a:r>
              <a:rPr lang="en-US" altLang="zh-CN" dirty="0">
                <a:solidFill>
                  <a:schemeClr val="tx1"/>
                </a:solidFill>
              </a:rPr>
              <a:t>. All rights reserved.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991934-E774-D10E-B71D-A84EDF56FC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8BD61-D7DF-404A-B825-AE8E72AF5044}" type="slidenum">
              <a:rPr lang="zh-CN" altLang="en-US" smtClean="0">
                <a:solidFill>
                  <a:schemeClr val="tx1"/>
                </a:solidFill>
              </a:rPr>
              <a:t>3</a:t>
            </a:fld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7" name="矩形 8">
            <a:extLst>
              <a:ext uri="{FF2B5EF4-FFF2-40B4-BE49-F238E27FC236}">
                <a16:creationId xmlns:a16="http://schemas.microsoft.com/office/drawing/2014/main" id="{D3B18525-90D5-0307-7331-CF8F5FBEBF55}"/>
              </a:ext>
            </a:extLst>
          </p:cNvPr>
          <p:cNvSpPr/>
          <p:nvPr/>
        </p:nvSpPr>
        <p:spPr>
          <a:xfrm rot="10800000" flipH="1" flipV="1">
            <a:off x="0" y="0"/>
            <a:ext cx="12188952" cy="1152129"/>
          </a:xfrm>
          <a:prstGeom prst="rect">
            <a:avLst/>
          </a:prstGeom>
          <a:solidFill>
            <a:srgbClr val="2E91AF"/>
          </a:solidFill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8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entury Gothic" panose="020B0502020202020204" pitchFamily="34" charset="0"/>
              </a:rPr>
              <a:t>Review: Question Tree</a:t>
            </a:r>
            <a:endParaRPr lang="zh-CN" altLang="en-US" sz="4800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entury Gothic" panose="020B0502020202020204" pitchFamily="34" charset="0"/>
            </a:endParaRPr>
          </a:p>
        </p:txBody>
      </p:sp>
      <p:pic>
        <p:nvPicPr>
          <p:cNvPr id="3" name="Picture 2" descr="A logo of a quality talk&#10;&#10;Description automatically generated">
            <a:extLst>
              <a:ext uri="{FF2B5EF4-FFF2-40B4-BE49-F238E27FC236}">
                <a16:creationId xmlns:a16="http://schemas.microsoft.com/office/drawing/2014/main" id="{2BA137F0-2889-8C46-3763-9B107D0682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8140" y="6061792"/>
            <a:ext cx="1415480" cy="796208"/>
          </a:xfrm>
          <a:prstGeom prst="rect">
            <a:avLst/>
          </a:prstGeom>
        </p:spPr>
      </p:pic>
      <p:pic>
        <p:nvPicPr>
          <p:cNvPr id="8" name="图片 27">
            <a:extLst>
              <a:ext uri="{FF2B5EF4-FFF2-40B4-BE49-F238E27FC236}">
                <a16:creationId xmlns:a16="http://schemas.microsoft.com/office/drawing/2014/main" id="{DE2487DB-8E2B-6F65-2F83-FC9B1962BC6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1200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32619">
            <a:off x="9824963" y="1476710"/>
            <a:ext cx="1451145" cy="145114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4BA56D5-4101-66BE-0499-524155397F0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3417" y="891480"/>
            <a:ext cx="6873836" cy="693000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5F83F07-A287-025C-6988-810CD6E78F26}"/>
              </a:ext>
            </a:extLst>
          </p:cNvPr>
          <p:cNvSpPr txBox="1"/>
          <p:nvPr/>
        </p:nvSpPr>
        <p:spPr>
          <a:xfrm>
            <a:off x="3042634" y="1543991"/>
            <a:ext cx="643883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400"/>
              </a:lnSpc>
            </a:pPr>
            <a:r>
              <a:rPr lang="en-US" altLang="zh-CN" sz="2400" b="1" dirty="0">
                <a:solidFill>
                  <a:srgbClr val="C04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entury Gothic" pitchFamily="34" charset="0"/>
              </a:rPr>
              <a:t>Authentic </a:t>
            </a:r>
          </a:p>
          <a:p>
            <a:pPr algn="ctr">
              <a:lnSpc>
                <a:spcPts val="2400"/>
              </a:lnSpc>
            </a:pPr>
            <a:r>
              <a:rPr lang="en-US" altLang="zh-CN" sz="2400" b="1" dirty="0">
                <a:solidFill>
                  <a:srgbClr val="C04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entury Gothic" pitchFamily="34" charset="0"/>
              </a:rPr>
              <a:t>Question</a:t>
            </a:r>
            <a:endParaRPr lang="zh-CN" altLang="en-US" sz="2400" b="1" dirty="0">
              <a:solidFill>
                <a:srgbClr val="C04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entury Gothic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80C3354-01CD-DD9A-AF24-E6082D0071A9}"/>
              </a:ext>
            </a:extLst>
          </p:cNvPr>
          <p:cNvSpPr txBox="1"/>
          <p:nvPr/>
        </p:nvSpPr>
        <p:spPr>
          <a:xfrm>
            <a:off x="7176121" y="5733256"/>
            <a:ext cx="2522041" cy="7091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400"/>
              </a:lnSpc>
            </a:pPr>
            <a:r>
              <a:rPr lang="en-US" altLang="zh-CN" sz="2800" b="1" dirty="0">
                <a:solidFill>
                  <a:srgbClr val="C04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entury Gothic" pitchFamily="34" charset="0"/>
              </a:rPr>
              <a:t>Test </a:t>
            </a:r>
          </a:p>
          <a:p>
            <a:pPr algn="ctr">
              <a:lnSpc>
                <a:spcPts val="2400"/>
              </a:lnSpc>
            </a:pPr>
            <a:r>
              <a:rPr lang="en-US" altLang="zh-CN" sz="2800" b="1" dirty="0">
                <a:solidFill>
                  <a:srgbClr val="C04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entury Gothic" pitchFamily="34" charset="0"/>
              </a:rPr>
              <a:t>Question</a:t>
            </a:r>
            <a:endParaRPr lang="zh-CN" altLang="en-US" sz="2800" b="1" dirty="0">
              <a:solidFill>
                <a:srgbClr val="C04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entury Gothic" pitchFamily="34" charset="0"/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41293ED0-C7BC-3A1B-C3BF-FA31EFD52D6B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51"/>
          <a:stretch/>
        </p:blipFill>
        <p:spPr>
          <a:xfrm flipH="1">
            <a:off x="1984375" y="3898883"/>
            <a:ext cx="1994688" cy="2830251"/>
          </a:xfrm>
          <a:prstGeom prst="rect">
            <a:avLst/>
          </a:prstGeom>
        </p:spPr>
      </p:pic>
      <p:pic>
        <p:nvPicPr>
          <p:cNvPr id="27" name="Picture 2" descr="C:\Users\wlw\Desktop\leaf.jpg">
            <a:extLst>
              <a:ext uri="{FF2B5EF4-FFF2-40B4-BE49-F238E27FC236}">
                <a16:creationId xmlns:a16="http://schemas.microsoft.com/office/drawing/2014/main" id="{6F1E8FBE-55EB-990C-34FB-1C90D97F130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2527" b="97473" l="2041" r="95153"/>
                    </a14:imgEffect>
                    <a14:imgEffect>
                      <a14:artisticCrisscrossEtching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317" r="3778"/>
          <a:stretch/>
        </p:blipFill>
        <p:spPr bwMode="auto">
          <a:xfrm rot="11297587">
            <a:off x="3345194" y="4044429"/>
            <a:ext cx="1573076" cy="119646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64CB7037-6F12-7012-F9DD-5305FC2B3444}"/>
              </a:ext>
            </a:extLst>
          </p:cNvPr>
          <p:cNvSpPr txBox="1"/>
          <p:nvPr/>
        </p:nvSpPr>
        <p:spPr>
          <a:xfrm rot="20374585">
            <a:off x="2870712" y="4499753"/>
            <a:ext cx="2522041" cy="417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400"/>
              </a:lnSpc>
            </a:pPr>
            <a:r>
              <a:rPr lang="en-US" altLang="zh-CN" sz="28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cs typeface="Arial" panose="020B0604020202020204" pitchFamily="34" charset="0"/>
              </a:rPr>
              <a:t>Uptake</a:t>
            </a:r>
            <a:endParaRPr lang="zh-CN" altLang="en-US" sz="2800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+mj-lt"/>
              <a:cs typeface="Arial" panose="020B0604020202020204" pitchFamily="34" charset="0"/>
            </a:endParaRPr>
          </a:p>
        </p:txBody>
      </p:sp>
      <p:pic>
        <p:nvPicPr>
          <p:cNvPr id="2" name="Picture 2" descr="C:\Users\wlw\Desktop\leaf.jpg">
            <a:extLst>
              <a:ext uri="{FF2B5EF4-FFF2-40B4-BE49-F238E27FC236}">
                <a16:creationId xmlns:a16="http://schemas.microsoft.com/office/drawing/2014/main" id="{6096BCCC-FC9B-F81A-8B63-93119722A0E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2527" b="97473" l="2041" r="95153"/>
                    </a14:imgEffect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317" r="3778"/>
          <a:stretch/>
        </p:blipFill>
        <p:spPr bwMode="auto">
          <a:xfrm rot="12470597">
            <a:off x="2900393" y="2814751"/>
            <a:ext cx="1885115" cy="1433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C1DDF24-9E1A-CF09-4EC4-D7F62108363D}"/>
              </a:ext>
            </a:extLst>
          </p:cNvPr>
          <p:cNvSpPr txBox="1"/>
          <p:nvPr/>
        </p:nvSpPr>
        <p:spPr>
          <a:xfrm>
            <a:off x="3081994" y="3202338"/>
            <a:ext cx="15219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Speculation</a:t>
            </a:r>
          </a:p>
          <a:p>
            <a:pPr algn="ctr"/>
            <a:r>
              <a:rPr lang="en-US" sz="2000" b="1" dirty="0"/>
              <a:t>Question</a:t>
            </a:r>
          </a:p>
        </p:txBody>
      </p:sp>
      <p:pic>
        <p:nvPicPr>
          <p:cNvPr id="11" name="Picture 2" descr="C:\Users\wlw\Desktop\leaf.jpg">
            <a:extLst>
              <a:ext uri="{FF2B5EF4-FFF2-40B4-BE49-F238E27FC236}">
                <a16:creationId xmlns:a16="http://schemas.microsoft.com/office/drawing/2014/main" id="{537ACAC8-633B-2878-A2FB-2C292E9590D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2527" b="97473" l="2041" r="95153"/>
                    </a14:imgEffect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317" r="3778"/>
          <a:stretch/>
        </p:blipFill>
        <p:spPr bwMode="auto">
          <a:xfrm rot="13641030">
            <a:off x="3064286" y="1593449"/>
            <a:ext cx="2228012" cy="1694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4065ACB-BE3F-FECC-D99B-0368C6EF9320}"/>
              </a:ext>
            </a:extLst>
          </p:cNvPr>
          <p:cNvSpPr txBox="1"/>
          <p:nvPr/>
        </p:nvSpPr>
        <p:spPr>
          <a:xfrm>
            <a:off x="3162721" y="2109582"/>
            <a:ext cx="18336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Generalization</a:t>
            </a:r>
          </a:p>
          <a:p>
            <a:pPr algn="ctr"/>
            <a:r>
              <a:rPr lang="en-US" sz="2000" b="1" dirty="0"/>
              <a:t>Question </a:t>
            </a:r>
          </a:p>
        </p:txBody>
      </p:sp>
      <p:pic>
        <p:nvPicPr>
          <p:cNvPr id="13" name="Picture 2" descr="C:\Users\wlw\Desktop\leaf.jpg">
            <a:extLst>
              <a:ext uri="{FF2B5EF4-FFF2-40B4-BE49-F238E27FC236}">
                <a16:creationId xmlns:a16="http://schemas.microsoft.com/office/drawing/2014/main" id="{9FAB3AA2-CB98-CB86-A32A-3131C92F68C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2527" b="97473" l="2041" r="95153"/>
                    </a14:imgEffect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317" r="3778"/>
          <a:stretch/>
        </p:blipFill>
        <p:spPr bwMode="auto">
          <a:xfrm rot="570774">
            <a:off x="7241823" y="1605556"/>
            <a:ext cx="2228012" cy="1694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FE41C9D2-614F-3E81-57E1-6B61B207294D}"/>
              </a:ext>
            </a:extLst>
          </p:cNvPr>
          <p:cNvSpPr txBox="1"/>
          <p:nvPr/>
        </p:nvSpPr>
        <p:spPr>
          <a:xfrm>
            <a:off x="7448263" y="2089223"/>
            <a:ext cx="18336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Analysis</a:t>
            </a:r>
          </a:p>
          <a:p>
            <a:pPr algn="ctr"/>
            <a:r>
              <a:rPr lang="en-US" sz="2000" b="1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984367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A8C36E-352C-4655-3A8C-83A3625781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>
                <a:solidFill>
                  <a:schemeClr val="tx1"/>
                </a:solidFill>
              </a:rPr>
              <a:t>© </a:t>
            </a:r>
            <a:r>
              <a:rPr lang="en-US" altLang="zh-CN" dirty="0" err="1">
                <a:solidFill>
                  <a:schemeClr val="tx1"/>
                </a:solidFill>
              </a:rPr>
              <a:t>QualityTalk</a:t>
            </a:r>
            <a:r>
              <a:rPr lang="en-US" altLang="zh-CN" dirty="0">
                <a:solidFill>
                  <a:schemeClr val="tx1"/>
                </a:solidFill>
              </a:rPr>
              <a:t>. All rights reserved.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991934-E774-D10E-B71D-A84EDF56FC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8BD61-D7DF-404A-B825-AE8E72AF5044}" type="slidenum">
              <a:rPr lang="zh-CN" altLang="en-US" smtClean="0">
                <a:solidFill>
                  <a:schemeClr val="tx1"/>
                </a:solidFill>
              </a:rPr>
              <a:t>4</a:t>
            </a:fld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7" name="矩形 8">
            <a:extLst>
              <a:ext uri="{FF2B5EF4-FFF2-40B4-BE49-F238E27FC236}">
                <a16:creationId xmlns:a16="http://schemas.microsoft.com/office/drawing/2014/main" id="{D3B18525-90D5-0307-7331-CF8F5FBEBF55}"/>
              </a:ext>
            </a:extLst>
          </p:cNvPr>
          <p:cNvSpPr/>
          <p:nvPr/>
        </p:nvSpPr>
        <p:spPr>
          <a:xfrm rot="10800000" flipH="1" flipV="1">
            <a:off x="0" y="0"/>
            <a:ext cx="12188952" cy="1152129"/>
          </a:xfrm>
          <a:prstGeom prst="rect">
            <a:avLst/>
          </a:prstGeom>
          <a:solidFill>
            <a:srgbClr val="2E91AF"/>
          </a:solidFill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8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entury Gothic" panose="020B0502020202020204" pitchFamily="34" charset="0"/>
              </a:rPr>
              <a:t>Question Tree</a:t>
            </a:r>
            <a:endParaRPr lang="zh-CN" altLang="en-US" sz="4800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entury Gothic" panose="020B0502020202020204" pitchFamily="34" charset="0"/>
            </a:endParaRPr>
          </a:p>
        </p:txBody>
      </p:sp>
      <p:pic>
        <p:nvPicPr>
          <p:cNvPr id="3" name="Picture 2" descr="A logo of a quality talk&#10;&#10;Description automatically generated">
            <a:extLst>
              <a:ext uri="{FF2B5EF4-FFF2-40B4-BE49-F238E27FC236}">
                <a16:creationId xmlns:a16="http://schemas.microsoft.com/office/drawing/2014/main" id="{2BA137F0-2889-8C46-3763-9B107D0682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8140" y="6061792"/>
            <a:ext cx="1415480" cy="796208"/>
          </a:xfrm>
          <a:prstGeom prst="rect">
            <a:avLst/>
          </a:prstGeom>
        </p:spPr>
      </p:pic>
      <p:pic>
        <p:nvPicPr>
          <p:cNvPr id="8" name="图片 27">
            <a:extLst>
              <a:ext uri="{FF2B5EF4-FFF2-40B4-BE49-F238E27FC236}">
                <a16:creationId xmlns:a16="http://schemas.microsoft.com/office/drawing/2014/main" id="{DE2487DB-8E2B-6F65-2F83-FC9B1962BC6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1200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32619">
            <a:off x="9824963" y="1476710"/>
            <a:ext cx="1451145" cy="145114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4BA56D5-4101-66BE-0499-524155397F0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3417" y="891480"/>
            <a:ext cx="6873836" cy="693000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5F83F07-A287-025C-6988-810CD6E78F26}"/>
              </a:ext>
            </a:extLst>
          </p:cNvPr>
          <p:cNvSpPr txBox="1"/>
          <p:nvPr/>
        </p:nvSpPr>
        <p:spPr>
          <a:xfrm>
            <a:off x="3042634" y="1543991"/>
            <a:ext cx="643883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400"/>
              </a:lnSpc>
            </a:pPr>
            <a:r>
              <a:rPr lang="en-US" altLang="zh-CN" sz="2400" b="1" dirty="0">
                <a:solidFill>
                  <a:srgbClr val="C04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entury Gothic" pitchFamily="34" charset="0"/>
              </a:rPr>
              <a:t>Authentic </a:t>
            </a:r>
          </a:p>
          <a:p>
            <a:pPr algn="ctr">
              <a:lnSpc>
                <a:spcPts val="2400"/>
              </a:lnSpc>
            </a:pPr>
            <a:r>
              <a:rPr lang="en-US" altLang="zh-CN" sz="2400" b="1" dirty="0">
                <a:solidFill>
                  <a:srgbClr val="C04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entury Gothic" pitchFamily="34" charset="0"/>
              </a:rPr>
              <a:t>Question</a:t>
            </a:r>
            <a:endParaRPr lang="zh-CN" altLang="en-US" sz="2400" b="1" dirty="0">
              <a:solidFill>
                <a:srgbClr val="C04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entury Gothic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80C3354-01CD-DD9A-AF24-E6082D0071A9}"/>
              </a:ext>
            </a:extLst>
          </p:cNvPr>
          <p:cNvSpPr txBox="1"/>
          <p:nvPr/>
        </p:nvSpPr>
        <p:spPr>
          <a:xfrm>
            <a:off x="7176121" y="5733256"/>
            <a:ext cx="2522041" cy="7091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400"/>
              </a:lnSpc>
            </a:pPr>
            <a:r>
              <a:rPr lang="en-US" altLang="zh-CN" sz="2800" b="1" dirty="0">
                <a:solidFill>
                  <a:srgbClr val="C04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entury Gothic" pitchFamily="34" charset="0"/>
              </a:rPr>
              <a:t>Test </a:t>
            </a:r>
          </a:p>
          <a:p>
            <a:pPr algn="ctr">
              <a:lnSpc>
                <a:spcPts val="2400"/>
              </a:lnSpc>
            </a:pPr>
            <a:r>
              <a:rPr lang="en-US" altLang="zh-CN" sz="2800" b="1" dirty="0">
                <a:solidFill>
                  <a:srgbClr val="C04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entury Gothic" pitchFamily="34" charset="0"/>
              </a:rPr>
              <a:t>Question</a:t>
            </a:r>
            <a:endParaRPr lang="zh-CN" altLang="en-US" sz="2800" b="1" dirty="0">
              <a:solidFill>
                <a:srgbClr val="C04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entury Gothic" pitchFamily="34" charset="0"/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41293ED0-C7BC-3A1B-C3BF-FA31EFD52D6B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51"/>
          <a:stretch/>
        </p:blipFill>
        <p:spPr>
          <a:xfrm flipH="1">
            <a:off x="1984375" y="3898883"/>
            <a:ext cx="1994688" cy="2830251"/>
          </a:xfrm>
          <a:prstGeom prst="rect">
            <a:avLst/>
          </a:prstGeom>
        </p:spPr>
      </p:pic>
      <p:pic>
        <p:nvPicPr>
          <p:cNvPr id="27" name="Picture 2" descr="C:\Users\wlw\Desktop\leaf.jpg">
            <a:extLst>
              <a:ext uri="{FF2B5EF4-FFF2-40B4-BE49-F238E27FC236}">
                <a16:creationId xmlns:a16="http://schemas.microsoft.com/office/drawing/2014/main" id="{6F1E8FBE-55EB-990C-34FB-1C90D97F130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2527" b="97473" l="2041" r="95153"/>
                    </a14:imgEffect>
                    <a14:imgEffect>
                      <a14:artisticCrisscrossEtching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317" r="3778"/>
          <a:stretch/>
        </p:blipFill>
        <p:spPr bwMode="auto">
          <a:xfrm rot="11297587">
            <a:off x="3345194" y="4044429"/>
            <a:ext cx="1573076" cy="119646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64CB7037-6F12-7012-F9DD-5305FC2B3444}"/>
              </a:ext>
            </a:extLst>
          </p:cNvPr>
          <p:cNvSpPr txBox="1"/>
          <p:nvPr/>
        </p:nvSpPr>
        <p:spPr>
          <a:xfrm rot="20374585">
            <a:off x="2870712" y="4499753"/>
            <a:ext cx="2522041" cy="417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400"/>
              </a:lnSpc>
            </a:pPr>
            <a:r>
              <a:rPr lang="en-US" altLang="zh-CN" sz="28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cs typeface="Arial" panose="020B0604020202020204" pitchFamily="34" charset="0"/>
              </a:rPr>
              <a:t>Uptake</a:t>
            </a:r>
            <a:endParaRPr lang="zh-CN" altLang="en-US" sz="2800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+mj-lt"/>
              <a:cs typeface="Arial" panose="020B0604020202020204" pitchFamily="34" charset="0"/>
            </a:endParaRPr>
          </a:p>
        </p:txBody>
      </p:sp>
      <p:pic>
        <p:nvPicPr>
          <p:cNvPr id="2" name="Picture 2" descr="C:\Users\wlw\Desktop\leaf.jpg">
            <a:extLst>
              <a:ext uri="{FF2B5EF4-FFF2-40B4-BE49-F238E27FC236}">
                <a16:creationId xmlns:a16="http://schemas.microsoft.com/office/drawing/2014/main" id="{6096BCCC-FC9B-F81A-8B63-93119722A0E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2527" b="97473" l="2041" r="95153"/>
                    </a14:imgEffect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317" r="3778"/>
          <a:stretch/>
        </p:blipFill>
        <p:spPr bwMode="auto">
          <a:xfrm rot="12470597">
            <a:off x="2900393" y="2814751"/>
            <a:ext cx="1885115" cy="1433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C1DDF24-9E1A-CF09-4EC4-D7F62108363D}"/>
              </a:ext>
            </a:extLst>
          </p:cNvPr>
          <p:cNvSpPr txBox="1"/>
          <p:nvPr/>
        </p:nvSpPr>
        <p:spPr>
          <a:xfrm>
            <a:off x="3081994" y="3202338"/>
            <a:ext cx="15219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Speculation</a:t>
            </a:r>
          </a:p>
          <a:p>
            <a:pPr algn="ctr"/>
            <a:r>
              <a:rPr lang="en-US" sz="2000" b="1" dirty="0"/>
              <a:t>Question</a:t>
            </a:r>
          </a:p>
        </p:txBody>
      </p:sp>
      <p:pic>
        <p:nvPicPr>
          <p:cNvPr id="11" name="Picture 2" descr="C:\Users\wlw\Desktop\leaf.jpg">
            <a:extLst>
              <a:ext uri="{FF2B5EF4-FFF2-40B4-BE49-F238E27FC236}">
                <a16:creationId xmlns:a16="http://schemas.microsoft.com/office/drawing/2014/main" id="{537ACAC8-633B-2878-A2FB-2C292E9590D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2527" b="97473" l="2041" r="95153"/>
                    </a14:imgEffect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317" r="3778"/>
          <a:stretch/>
        </p:blipFill>
        <p:spPr bwMode="auto">
          <a:xfrm rot="13641030">
            <a:off x="3064286" y="1593449"/>
            <a:ext cx="2228012" cy="1694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4065ACB-BE3F-FECC-D99B-0368C6EF9320}"/>
              </a:ext>
            </a:extLst>
          </p:cNvPr>
          <p:cNvSpPr txBox="1"/>
          <p:nvPr/>
        </p:nvSpPr>
        <p:spPr>
          <a:xfrm>
            <a:off x="3162721" y="2109582"/>
            <a:ext cx="18336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Generalization</a:t>
            </a:r>
          </a:p>
          <a:p>
            <a:pPr algn="ctr"/>
            <a:r>
              <a:rPr lang="en-US" sz="2000" b="1" dirty="0"/>
              <a:t>Question </a:t>
            </a:r>
          </a:p>
        </p:txBody>
      </p:sp>
      <p:pic>
        <p:nvPicPr>
          <p:cNvPr id="13" name="Picture 2" descr="C:\Users\wlw\Desktop\leaf.jpg">
            <a:extLst>
              <a:ext uri="{FF2B5EF4-FFF2-40B4-BE49-F238E27FC236}">
                <a16:creationId xmlns:a16="http://schemas.microsoft.com/office/drawing/2014/main" id="{9FAB3AA2-CB98-CB86-A32A-3131C92F68C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2527" b="97473" l="2041" r="95153"/>
                    </a14:imgEffect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317" r="3778"/>
          <a:stretch/>
        </p:blipFill>
        <p:spPr bwMode="auto">
          <a:xfrm rot="570774">
            <a:off x="7241823" y="1605556"/>
            <a:ext cx="2228012" cy="1694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FE41C9D2-614F-3E81-57E1-6B61B207294D}"/>
              </a:ext>
            </a:extLst>
          </p:cNvPr>
          <p:cNvSpPr txBox="1"/>
          <p:nvPr/>
        </p:nvSpPr>
        <p:spPr>
          <a:xfrm>
            <a:off x="7448263" y="2089223"/>
            <a:ext cx="18336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Analysis</a:t>
            </a:r>
          </a:p>
          <a:p>
            <a:pPr algn="ctr"/>
            <a:r>
              <a:rPr lang="en-US" sz="2000" b="1" dirty="0"/>
              <a:t>Question</a:t>
            </a:r>
          </a:p>
        </p:txBody>
      </p:sp>
      <p:pic>
        <p:nvPicPr>
          <p:cNvPr id="15" name="Picture 2" descr="C:\Users\wlw\Desktop\leaf.jpg">
            <a:extLst>
              <a:ext uri="{FF2B5EF4-FFF2-40B4-BE49-F238E27FC236}">
                <a16:creationId xmlns:a16="http://schemas.microsoft.com/office/drawing/2014/main" id="{970A0DA1-F393-761C-9069-FA4AC098A9D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2527" b="97473" l="2041" r="95153"/>
                    </a14:imgEffect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317" r="3778"/>
          <a:stretch/>
        </p:blipFill>
        <p:spPr bwMode="auto">
          <a:xfrm rot="2720182">
            <a:off x="7630174" y="3102662"/>
            <a:ext cx="1860963" cy="141543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1704E76-7D98-3919-2649-27D2E39F3830}"/>
              </a:ext>
            </a:extLst>
          </p:cNvPr>
          <p:cNvSpPr txBox="1"/>
          <p:nvPr/>
        </p:nvSpPr>
        <p:spPr>
          <a:xfrm rot="428865">
            <a:off x="7789883" y="3434742"/>
            <a:ext cx="15219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Connection</a:t>
            </a:r>
          </a:p>
          <a:p>
            <a:pPr algn="ctr"/>
            <a:r>
              <a:rPr lang="en-US" sz="2000" b="1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85894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A8C36E-352C-4655-3A8C-83A3625781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>
                <a:solidFill>
                  <a:schemeClr val="tx1"/>
                </a:solidFill>
              </a:rPr>
              <a:t>© </a:t>
            </a:r>
            <a:r>
              <a:rPr lang="en-US" altLang="zh-CN" dirty="0" err="1">
                <a:solidFill>
                  <a:schemeClr val="tx1"/>
                </a:solidFill>
              </a:rPr>
              <a:t>QualityTalk</a:t>
            </a:r>
            <a:r>
              <a:rPr lang="en-US" altLang="zh-CN" dirty="0">
                <a:solidFill>
                  <a:schemeClr val="tx1"/>
                </a:solidFill>
              </a:rPr>
              <a:t>. All rights reserved.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991934-E774-D10E-B71D-A84EDF56FC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8BD61-D7DF-404A-B825-AE8E72AF5044}" type="slidenum">
              <a:rPr lang="zh-CN" altLang="en-US" smtClean="0">
                <a:solidFill>
                  <a:schemeClr val="tx1"/>
                </a:solidFill>
              </a:rPr>
              <a:t>5</a:t>
            </a:fld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7" name="矩形 8">
            <a:extLst>
              <a:ext uri="{FF2B5EF4-FFF2-40B4-BE49-F238E27FC236}">
                <a16:creationId xmlns:a16="http://schemas.microsoft.com/office/drawing/2014/main" id="{D3B18525-90D5-0307-7331-CF8F5FBEBF55}"/>
              </a:ext>
            </a:extLst>
          </p:cNvPr>
          <p:cNvSpPr/>
          <p:nvPr/>
        </p:nvSpPr>
        <p:spPr>
          <a:xfrm rot="10800000" flipH="1" flipV="1">
            <a:off x="0" y="0"/>
            <a:ext cx="12188952" cy="1152129"/>
          </a:xfrm>
          <a:prstGeom prst="rect">
            <a:avLst/>
          </a:prstGeom>
          <a:solidFill>
            <a:srgbClr val="2E91AF"/>
          </a:solidFill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8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entury Gothic" panose="020B0502020202020204" pitchFamily="34" charset="0"/>
              </a:rPr>
              <a:t>Connection Questions</a:t>
            </a:r>
            <a:endParaRPr lang="zh-CN" altLang="en-US" sz="4800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entury Gothic" panose="020B0502020202020204" pitchFamily="34" charset="0"/>
            </a:endParaRPr>
          </a:p>
        </p:txBody>
      </p:sp>
      <p:pic>
        <p:nvPicPr>
          <p:cNvPr id="3" name="Picture 2" descr="A logo of a quality talk&#10;&#10;Description automatically generated">
            <a:extLst>
              <a:ext uri="{FF2B5EF4-FFF2-40B4-BE49-F238E27FC236}">
                <a16:creationId xmlns:a16="http://schemas.microsoft.com/office/drawing/2014/main" id="{2BA137F0-2889-8C46-3763-9B107D0682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8140" y="6061792"/>
            <a:ext cx="1415480" cy="796208"/>
          </a:xfrm>
          <a:prstGeom prst="rect">
            <a:avLst/>
          </a:prstGeom>
        </p:spPr>
      </p:pic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D5BD9FF1-40E3-9ED3-7CE7-78D51DDCDF55}"/>
              </a:ext>
            </a:extLst>
          </p:cNvPr>
          <p:cNvSpPr txBox="1">
            <a:spLocks/>
          </p:cNvSpPr>
          <p:nvPr/>
        </p:nvSpPr>
        <p:spPr>
          <a:xfrm>
            <a:off x="1372902" y="1756180"/>
            <a:ext cx="10024010" cy="4191415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600"/>
              </a:spcBef>
              <a:spcAft>
                <a:spcPts val="600"/>
              </a:spcAft>
              <a:buSzPct val="200000"/>
              <a:buNone/>
            </a:pPr>
            <a:r>
              <a:rPr lang="en-US" sz="3600" dirty="0">
                <a:solidFill>
                  <a:prstClr val="black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Connection questions are authentic question that make connections:</a:t>
            </a:r>
          </a:p>
          <a:p>
            <a:pPr marL="925513" indent="-925513">
              <a:spcBef>
                <a:spcPts val="600"/>
              </a:spcBef>
              <a:spcAft>
                <a:spcPts val="600"/>
              </a:spcAft>
              <a:buSzPct val="200000"/>
              <a:buNone/>
            </a:pP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	between the math problem and things you have experienced or things you have thought about.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SzPct val="200000"/>
              <a:buNone/>
            </a:pP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	between the math problem and things that 	others in the group have experienced or shared 	with you.</a:t>
            </a:r>
          </a:p>
        </p:txBody>
      </p:sp>
      <p:pic>
        <p:nvPicPr>
          <p:cNvPr id="18" name="图片 16">
            <a:extLst>
              <a:ext uri="{FF2B5EF4-FFF2-40B4-BE49-F238E27FC236}">
                <a16:creationId xmlns:a16="http://schemas.microsoft.com/office/drawing/2014/main" id="{EE4770BC-0B40-38F1-93CF-F22D29FE454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1200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32619">
            <a:off x="751295" y="1807993"/>
            <a:ext cx="548640" cy="548640"/>
          </a:xfrm>
          <a:prstGeom prst="rect">
            <a:avLst/>
          </a:prstGeom>
        </p:spPr>
      </p:pic>
      <p:pic>
        <p:nvPicPr>
          <p:cNvPr id="19" name="图片 16">
            <a:extLst>
              <a:ext uri="{FF2B5EF4-FFF2-40B4-BE49-F238E27FC236}">
                <a16:creationId xmlns:a16="http://schemas.microsoft.com/office/drawing/2014/main" id="{0890A21E-17AF-C364-CFC0-4A45E63D48E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colorTemperature colorTemp="11200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9671" y="3094744"/>
            <a:ext cx="365760" cy="365760"/>
          </a:xfrm>
          <a:prstGeom prst="rect">
            <a:avLst/>
          </a:prstGeom>
        </p:spPr>
      </p:pic>
      <p:pic>
        <p:nvPicPr>
          <p:cNvPr id="20" name="图片 16">
            <a:extLst>
              <a:ext uri="{FF2B5EF4-FFF2-40B4-BE49-F238E27FC236}">
                <a16:creationId xmlns:a16="http://schemas.microsoft.com/office/drawing/2014/main" id="{F6618756-23CB-54DC-AEB3-647B9BBFE6C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colorTemperature colorTemp="11200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9671" y="4221074"/>
            <a:ext cx="365760" cy="365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361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A8C36E-352C-4655-3A8C-83A3625781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>
                <a:solidFill>
                  <a:schemeClr val="tx1"/>
                </a:solidFill>
              </a:rPr>
              <a:t>© </a:t>
            </a:r>
            <a:r>
              <a:rPr lang="en-US" altLang="zh-CN" dirty="0" err="1">
                <a:solidFill>
                  <a:schemeClr val="tx1"/>
                </a:solidFill>
              </a:rPr>
              <a:t>QualityTalk</a:t>
            </a:r>
            <a:r>
              <a:rPr lang="en-US" altLang="zh-CN" dirty="0">
                <a:solidFill>
                  <a:schemeClr val="tx1"/>
                </a:solidFill>
              </a:rPr>
              <a:t>. All rights reserved.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991934-E774-D10E-B71D-A84EDF56FC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8BD61-D7DF-404A-B825-AE8E72AF5044}" type="slidenum">
              <a:rPr lang="zh-CN" altLang="en-US" smtClean="0">
                <a:solidFill>
                  <a:schemeClr val="tx1"/>
                </a:solidFill>
              </a:rPr>
              <a:t>6</a:t>
            </a:fld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7" name="矩形 8">
            <a:extLst>
              <a:ext uri="{FF2B5EF4-FFF2-40B4-BE49-F238E27FC236}">
                <a16:creationId xmlns:a16="http://schemas.microsoft.com/office/drawing/2014/main" id="{D3B18525-90D5-0307-7331-CF8F5FBEBF55}"/>
              </a:ext>
            </a:extLst>
          </p:cNvPr>
          <p:cNvSpPr/>
          <p:nvPr/>
        </p:nvSpPr>
        <p:spPr>
          <a:xfrm rot="10800000" flipH="1" flipV="1">
            <a:off x="0" y="0"/>
            <a:ext cx="12188952" cy="1152129"/>
          </a:xfrm>
          <a:prstGeom prst="rect">
            <a:avLst/>
          </a:prstGeom>
          <a:solidFill>
            <a:srgbClr val="2E91AF"/>
          </a:solidFill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8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entury Gothic" panose="020B0502020202020204" pitchFamily="34" charset="0"/>
              </a:rPr>
              <a:t>Connection Questions</a:t>
            </a:r>
            <a:endParaRPr lang="zh-CN" altLang="en-US" sz="4800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entury Gothic" panose="020B0502020202020204" pitchFamily="34" charset="0"/>
            </a:endParaRPr>
          </a:p>
        </p:txBody>
      </p:sp>
      <p:pic>
        <p:nvPicPr>
          <p:cNvPr id="3" name="Picture 2" descr="A logo of a quality talk&#10;&#10;Description automatically generated">
            <a:extLst>
              <a:ext uri="{FF2B5EF4-FFF2-40B4-BE49-F238E27FC236}">
                <a16:creationId xmlns:a16="http://schemas.microsoft.com/office/drawing/2014/main" id="{2BA137F0-2889-8C46-3763-9B107D0682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8140" y="6061792"/>
            <a:ext cx="1415480" cy="796208"/>
          </a:xfrm>
          <a:prstGeom prst="rect">
            <a:avLst/>
          </a:prstGeom>
        </p:spPr>
      </p:pic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7A2D2BAF-6051-6CB2-533D-8CEA720FBC88}"/>
              </a:ext>
            </a:extLst>
          </p:cNvPr>
          <p:cNvSpPr txBox="1">
            <a:spLocks/>
          </p:cNvSpPr>
          <p:nvPr/>
        </p:nvSpPr>
        <p:spPr>
          <a:xfrm>
            <a:off x="1518257" y="1805827"/>
            <a:ext cx="9618303" cy="404739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600"/>
              </a:spcBef>
              <a:spcAft>
                <a:spcPts val="600"/>
              </a:spcAft>
              <a:buSzPct val="200000"/>
              <a:buNone/>
            </a:pP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Connection questions can sound like: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SzPct val="200000"/>
              <a:buNone/>
            </a:pPr>
            <a:r>
              <a:rPr lang="en-US" sz="2800" i="1" dirty="0">
                <a:solidFill>
                  <a:prstClr val="black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	“Where have </a:t>
            </a:r>
            <a:r>
              <a:rPr lang="en-US" sz="2800" b="1" i="1" dirty="0">
                <a:solidFill>
                  <a:prstClr val="black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you</a:t>
            </a:r>
            <a:r>
              <a:rPr lang="en-US" sz="2800" i="1" dirty="0">
                <a:solidFill>
                  <a:prstClr val="black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 seen …?”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SzPct val="200000"/>
              <a:buNone/>
            </a:pPr>
            <a:r>
              <a:rPr lang="en-US" sz="2800" i="1" dirty="0">
                <a:solidFill>
                  <a:prstClr val="black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	“Have </a:t>
            </a:r>
            <a:r>
              <a:rPr lang="en-US" sz="2800" b="1" i="1" dirty="0">
                <a:solidFill>
                  <a:prstClr val="black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you</a:t>
            </a:r>
            <a:r>
              <a:rPr lang="en-US" sz="2800" i="1" dirty="0">
                <a:solidFill>
                  <a:prstClr val="black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 and/or </a:t>
            </a:r>
            <a:r>
              <a:rPr lang="en-US" sz="2800" b="1" i="1" dirty="0">
                <a:solidFill>
                  <a:prstClr val="black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your class </a:t>
            </a:r>
            <a:r>
              <a:rPr lang="en-US" sz="2800" i="1" dirty="0">
                <a:solidFill>
                  <a:prstClr val="black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had a similar 	experience …?”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SzPct val="200000"/>
              <a:buNone/>
            </a:pPr>
            <a:r>
              <a:rPr lang="en-US" sz="2800" i="1" dirty="0">
                <a:solidFill>
                  <a:prstClr val="black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	“Does … remind </a:t>
            </a:r>
            <a:r>
              <a:rPr lang="en-US" sz="2800" b="1" i="1" dirty="0">
                <a:solidFill>
                  <a:prstClr val="black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you</a:t>
            </a:r>
            <a:r>
              <a:rPr lang="en-US" sz="2800" i="1" dirty="0">
                <a:solidFill>
                  <a:prstClr val="black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 of other math problems you’ve 	done?”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SzPct val="200000"/>
              <a:buNone/>
            </a:pPr>
            <a:r>
              <a:rPr lang="en-US" sz="2800" dirty="0">
                <a:solidFill>
                  <a:prstClr val="black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	</a:t>
            </a:r>
          </a:p>
        </p:txBody>
      </p:sp>
      <p:pic>
        <p:nvPicPr>
          <p:cNvPr id="6" name="图片 16">
            <a:extLst>
              <a:ext uri="{FF2B5EF4-FFF2-40B4-BE49-F238E27FC236}">
                <a16:creationId xmlns:a16="http://schemas.microsoft.com/office/drawing/2014/main" id="{DF2F9EE7-B4D7-3B8F-8C50-C8E74C674B3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1200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32619">
            <a:off x="897737" y="1824630"/>
            <a:ext cx="548640" cy="548640"/>
          </a:xfrm>
          <a:prstGeom prst="rect">
            <a:avLst/>
          </a:prstGeom>
        </p:spPr>
      </p:pic>
      <p:pic>
        <p:nvPicPr>
          <p:cNvPr id="8" name="图片 16">
            <a:extLst>
              <a:ext uri="{FF2B5EF4-FFF2-40B4-BE49-F238E27FC236}">
                <a16:creationId xmlns:a16="http://schemas.microsoft.com/office/drawing/2014/main" id="{766C00A5-7727-2409-2DA2-1A530363786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colorTemperature colorTemp="11200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4719" y="2512726"/>
            <a:ext cx="365760" cy="365760"/>
          </a:xfrm>
          <a:prstGeom prst="rect">
            <a:avLst/>
          </a:prstGeom>
        </p:spPr>
      </p:pic>
      <p:pic>
        <p:nvPicPr>
          <p:cNvPr id="9" name="图片 16">
            <a:extLst>
              <a:ext uri="{FF2B5EF4-FFF2-40B4-BE49-F238E27FC236}">
                <a16:creationId xmlns:a16="http://schemas.microsoft.com/office/drawing/2014/main" id="{DCB2C82A-284D-F2EF-2EEC-75E523A683C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colorTemperature colorTemp="11200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4719" y="4101951"/>
            <a:ext cx="365760" cy="365760"/>
          </a:xfrm>
          <a:prstGeom prst="rect">
            <a:avLst/>
          </a:prstGeom>
        </p:spPr>
      </p:pic>
      <p:pic>
        <p:nvPicPr>
          <p:cNvPr id="10" name="图片 16">
            <a:extLst>
              <a:ext uri="{FF2B5EF4-FFF2-40B4-BE49-F238E27FC236}">
                <a16:creationId xmlns:a16="http://schemas.microsoft.com/office/drawing/2014/main" id="{9A835255-152A-629D-C48B-68B0F204E8E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colorTemperature colorTemp="11200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4719" y="3110616"/>
            <a:ext cx="365760" cy="365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2845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>
            <a:extLst>
              <a:ext uri="{FF2B5EF4-FFF2-40B4-BE49-F238E27FC236}">
                <a16:creationId xmlns:a16="http://schemas.microsoft.com/office/drawing/2014/main" id="{2B218C4A-C558-ACC0-23D8-9BC4D951BD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37966" y="2936720"/>
            <a:ext cx="22722585" cy="58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6220C1C4-B735-6CAE-2E9B-33D5B7F45B5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59912717"/>
              </p:ext>
            </p:extLst>
          </p:nvPr>
        </p:nvGraphicFramePr>
        <p:xfrm>
          <a:off x="3380354" y="5007587"/>
          <a:ext cx="1079816" cy="11433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3" imgW="2082800" imgH="2209800" progId="PBrush">
                  <p:embed/>
                </p:oleObj>
              </mc:Choice>
              <mc:Fallback>
                <p:oleObj r:id="rId3" imgW="2082800" imgH="2209800" progId="PBrush">
                  <p:embed/>
                  <p:pic>
                    <p:nvPicPr>
                      <p:cNvPr id="10" name="Object 9">
                        <a:extLst>
                          <a:ext uri="{FF2B5EF4-FFF2-40B4-BE49-F238E27FC236}">
                            <a16:creationId xmlns:a16="http://schemas.microsoft.com/office/drawing/2014/main" id="{6220C1C4-B735-6CAE-2E9B-33D5B7F45B5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80354" y="5007587"/>
                        <a:ext cx="1079816" cy="114333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 descr="A cartoon of a child&#13;&#13;&#13;&#13;&#10;&#13;&#13;&#13;&#13;&#10;Description automatically generated">
            <a:extLst>
              <a:ext uri="{FF2B5EF4-FFF2-40B4-BE49-F238E27FC236}">
                <a16:creationId xmlns:a16="http://schemas.microsoft.com/office/drawing/2014/main" id="{03BFFF04-186C-6C76-FAD9-6F423FD7380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58643300"/>
              </p:ext>
            </p:extLst>
          </p:nvPr>
        </p:nvGraphicFramePr>
        <p:xfrm>
          <a:off x="11012305" y="3046311"/>
          <a:ext cx="938915" cy="12354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5" imgW="1587500" imgH="2019300" progId="PBrush">
                  <p:embed/>
                </p:oleObj>
              </mc:Choice>
              <mc:Fallback>
                <p:oleObj r:id="rId5" imgW="1587500" imgH="2019300" progId="PBrush">
                  <p:embed/>
                  <p:pic>
                    <p:nvPicPr>
                      <p:cNvPr id="3" name="Object 2" descr="A cartoon of a child&#13;&#13;&#13;&#13;&#10;&#13;&#13;&#13;&#13;&#10;Description automatically generated">
                        <a:extLst>
                          <a:ext uri="{FF2B5EF4-FFF2-40B4-BE49-F238E27FC236}">
                            <a16:creationId xmlns:a16="http://schemas.microsoft.com/office/drawing/2014/main" id="{03BFFF04-186C-6C76-FAD9-6F423FD7380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012305" y="3046311"/>
                        <a:ext cx="938915" cy="123541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矩形 8">
            <a:extLst>
              <a:ext uri="{FF2B5EF4-FFF2-40B4-BE49-F238E27FC236}">
                <a16:creationId xmlns:a16="http://schemas.microsoft.com/office/drawing/2014/main" id="{52584CF8-CD27-3B26-085B-BB315C16DF04}"/>
              </a:ext>
            </a:extLst>
          </p:cNvPr>
          <p:cNvSpPr/>
          <p:nvPr/>
        </p:nvSpPr>
        <p:spPr>
          <a:xfrm rot="10800000" flipH="1" flipV="1">
            <a:off x="34862" y="1193786"/>
            <a:ext cx="3035808" cy="5664214"/>
          </a:xfrm>
          <a:prstGeom prst="rect">
            <a:avLst/>
          </a:prstGeom>
          <a:noFill/>
          <a:ln w="88900">
            <a:solidFill>
              <a:srgbClr val="3D2EA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82880" rIns="182880" bIns="182880" rtlCol="0" anchor="t" anchorCtr="0"/>
          <a:lstStyle/>
          <a:p>
            <a:r>
              <a:rPr lang="en-US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Math Problem:</a:t>
            </a:r>
          </a:p>
          <a:p>
            <a:endParaRPr lang="en-US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There are 8 students in line for ice cream, and one-half of the students want vanilla. How many want vanilla ice cream?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A8C36E-352C-4655-3A8C-83A3625781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>
                <a:solidFill>
                  <a:schemeClr val="tx1"/>
                </a:solidFill>
              </a:rPr>
              <a:t>© </a:t>
            </a:r>
            <a:r>
              <a:rPr lang="en-US" altLang="zh-CN" dirty="0" err="1">
                <a:solidFill>
                  <a:schemeClr val="tx1"/>
                </a:solidFill>
              </a:rPr>
              <a:t>QualityTalk</a:t>
            </a:r>
            <a:r>
              <a:rPr lang="en-US" altLang="zh-CN" dirty="0">
                <a:solidFill>
                  <a:schemeClr val="tx1"/>
                </a:solidFill>
              </a:rPr>
              <a:t>. All rights reserved.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991934-E774-D10E-B71D-A84EDF56FC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8BD61-D7DF-404A-B825-AE8E72AF5044}" type="slidenum">
              <a:rPr lang="zh-CN" altLang="en-US" smtClean="0">
                <a:solidFill>
                  <a:schemeClr val="tx1"/>
                </a:solidFill>
              </a:rPr>
              <a:t>7</a:t>
            </a:fld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35" name="圆角矩形标注 4">
            <a:extLst>
              <a:ext uri="{FF2B5EF4-FFF2-40B4-BE49-F238E27FC236}">
                <a16:creationId xmlns:a16="http://schemas.microsoft.com/office/drawing/2014/main" id="{04E45290-13FF-AC20-29B2-EEDB2F33D7DF}"/>
              </a:ext>
            </a:extLst>
          </p:cNvPr>
          <p:cNvSpPr/>
          <p:nvPr/>
        </p:nvSpPr>
        <p:spPr>
          <a:xfrm>
            <a:off x="4874397" y="1580511"/>
            <a:ext cx="5626452" cy="1152131"/>
          </a:xfrm>
          <a:prstGeom prst="wedgeRoundRectCallout">
            <a:avLst>
              <a:gd name="adj1" fmla="val -60385"/>
              <a:gd name="adj2" fmla="val 25325"/>
              <a:gd name="adj3" fmla="val 16667"/>
            </a:avLst>
          </a:prstGeom>
          <a:solidFill>
            <a:srgbClr val="2E91AF">
              <a:alpha val="40000"/>
            </a:srgbClr>
          </a:solidFill>
          <a:ln>
            <a:solidFill>
              <a:srgbClr val="2E91AF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Where else have you seen fractions represented, like one-half or one-third?</a:t>
            </a:r>
          </a:p>
        </p:txBody>
      </p:sp>
      <p:sp>
        <p:nvSpPr>
          <p:cNvPr id="39" name="圆角矩形标注 4">
            <a:extLst>
              <a:ext uri="{FF2B5EF4-FFF2-40B4-BE49-F238E27FC236}">
                <a16:creationId xmlns:a16="http://schemas.microsoft.com/office/drawing/2014/main" id="{156B672E-E4A6-AF54-F455-9D201E3395BA}"/>
              </a:ext>
            </a:extLst>
          </p:cNvPr>
          <p:cNvSpPr/>
          <p:nvPr/>
        </p:nvSpPr>
        <p:spPr>
          <a:xfrm>
            <a:off x="4874396" y="3064820"/>
            <a:ext cx="5626453" cy="1330629"/>
          </a:xfrm>
          <a:prstGeom prst="wedgeRoundRectCallout">
            <a:avLst>
              <a:gd name="adj1" fmla="val 59175"/>
              <a:gd name="adj2" fmla="val 10778"/>
              <a:gd name="adj3" fmla="val 16667"/>
            </a:avLst>
          </a:prstGeom>
          <a:solidFill>
            <a:srgbClr val="2E91AF">
              <a:alpha val="40000"/>
            </a:srgbClr>
          </a:solidFill>
          <a:ln>
            <a:solidFill>
              <a:srgbClr val="2E91AF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When I cook with my abuela, a lot of the recipes have fractions, like half a teaspoon or 1/4 of a cup.</a:t>
            </a:r>
          </a:p>
        </p:txBody>
      </p:sp>
      <p:sp>
        <p:nvSpPr>
          <p:cNvPr id="9" name="Process 8">
            <a:extLst>
              <a:ext uri="{FF2B5EF4-FFF2-40B4-BE49-F238E27FC236}">
                <a16:creationId xmlns:a16="http://schemas.microsoft.com/office/drawing/2014/main" id="{4DE31211-EA18-FF17-856B-A307A67BED4B}"/>
              </a:ext>
            </a:extLst>
          </p:cNvPr>
          <p:cNvSpPr/>
          <p:nvPr/>
        </p:nvSpPr>
        <p:spPr>
          <a:xfrm rot="21289858">
            <a:off x="10270412" y="1734474"/>
            <a:ext cx="1535978" cy="729493"/>
          </a:xfrm>
          <a:prstGeom prst="flowChartProces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/>
              <a:t>Connection Question</a:t>
            </a:r>
          </a:p>
        </p:txBody>
      </p:sp>
      <p:pic>
        <p:nvPicPr>
          <p:cNvPr id="2" name="Picture 1" descr="A logo of a quality talk&#10;&#10;Description automatically generated">
            <a:extLst>
              <a:ext uri="{FF2B5EF4-FFF2-40B4-BE49-F238E27FC236}">
                <a16:creationId xmlns:a16="http://schemas.microsoft.com/office/drawing/2014/main" id="{A387F005-675E-4AB0-6029-815B276B1B5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8140" y="6061792"/>
            <a:ext cx="1415480" cy="796208"/>
          </a:xfrm>
          <a:prstGeom prst="rect">
            <a:avLst/>
          </a:prstGeom>
        </p:spPr>
      </p:pic>
      <p:sp>
        <p:nvSpPr>
          <p:cNvPr id="13" name="矩形 8">
            <a:extLst>
              <a:ext uri="{FF2B5EF4-FFF2-40B4-BE49-F238E27FC236}">
                <a16:creationId xmlns:a16="http://schemas.microsoft.com/office/drawing/2014/main" id="{44C8EAEB-9027-2F46-1137-389BAD87E3A7}"/>
              </a:ext>
            </a:extLst>
          </p:cNvPr>
          <p:cNvSpPr/>
          <p:nvPr/>
        </p:nvSpPr>
        <p:spPr>
          <a:xfrm rot="10800000" flipH="1" flipV="1">
            <a:off x="0" y="0"/>
            <a:ext cx="12188952" cy="1152129"/>
          </a:xfrm>
          <a:prstGeom prst="rect">
            <a:avLst/>
          </a:prstGeom>
          <a:solidFill>
            <a:srgbClr val="2E91AF"/>
          </a:solidFill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8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entury Gothic" pitchFamily="34" charset="0"/>
              </a:rPr>
              <a:t>Example 1</a:t>
            </a:r>
            <a:endParaRPr lang="zh-CN" altLang="en-US" sz="4800" b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entury Gothic" pitchFamily="34" charset="0"/>
            </a:endParaRPr>
          </a:p>
        </p:txBody>
      </p:sp>
      <p:sp>
        <p:nvSpPr>
          <p:cNvPr id="7" name="圆角矩形标注 4">
            <a:extLst>
              <a:ext uri="{FF2B5EF4-FFF2-40B4-BE49-F238E27FC236}">
                <a16:creationId xmlns:a16="http://schemas.microsoft.com/office/drawing/2014/main" id="{70D91B08-9F64-D058-5CEE-663EE2EEE2BF}"/>
              </a:ext>
            </a:extLst>
          </p:cNvPr>
          <p:cNvSpPr/>
          <p:nvPr/>
        </p:nvSpPr>
        <p:spPr>
          <a:xfrm>
            <a:off x="4874397" y="4711072"/>
            <a:ext cx="5626452" cy="1329656"/>
          </a:xfrm>
          <a:prstGeom prst="wedgeRoundRectCallout">
            <a:avLst>
              <a:gd name="adj1" fmla="val -57391"/>
              <a:gd name="adj2" fmla="val 22610"/>
              <a:gd name="adj3" fmla="val 16667"/>
            </a:avLst>
          </a:prstGeom>
          <a:solidFill>
            <a:srgbClr val="2E91AF">
              <a:alpha val="40000"/>
            </a:srgbClr>
          </a:solidFill>
          <a:ln>
            <a:solidFill>
              <a:srgbClr val="2E91AF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My dad and I went to watch a football game and it was divided up into quarters.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5D5E377-9B62-4B9F-CC66-A19B84E4EE48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0000" b="90000" l="40302" r="63042"/>
                    </a14:imgEffect>
                  </a14:imgLayer>
                </a14:imgProps>
              </a:ext>
            </a:extLst>
          </a:blip>
          <a:srcRect l="40695" t="19904" r="41204" b="44868"/>
          <a:stretch/>
        </p:blipFill>
        <p:spPr bwMode="auto">
          <a:xfrm>
            <a:off x="3380354" y="1467753"/>
            <a:ext cx="1001495" cy="133032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192157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>
            <a:extLst>
              <a:ext uri="{FF2B5EF4-FFF2-40B4-BE49-F238E27FC236}">
                <a16:creationId xmlns:a16="http://schemas.microsoft.com/office/drawing/2014/main" id="{2B218C4A-C558-ACC0-23D8-9BC4D951BD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37966" y="2936720"/>
            <a:ext cx="22722585" cy="58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" name="Object 2" descr="A cartoon of a child&#13;&#13;&#13;&#13;&#10;&#13;&#13;&#13;&#13;&#10;Description automatically generated">
            <a:extLst>
              <a:ext uri="{FF2B5EF4-FFF2-40B4-BE49-F238E27FC236}">
                <a16:creationId xmlns:a16="http://schemas.microsoft.com/office/drawing/2014/main" id="{03BFFF04-186C-6C76-FAD9-6F423FD7380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7660250"/>
              </p:ext>
            </p:extLst>
          </p:nvPr>
        </p:nvGraphicFramePr>
        <p:xfrm>
          <a:off x="3493062" y="1554852"/>
          <a:ext cx="938915" cy="12354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3" imgW="1587500" imgH="2019300" progId="PBrush">
                  <p:embed/>
                </p:oleObj>
              </mc:Choice>
              <mc:Fallback>
                <p:oleObj r:id="rId3" imgW="1587500" imgH="2019300" progId="PBrush">
                  <p:embed/>
                  <p:pic>
                    <p:nvPicPr>
                      <p:cNvPr id="3" name="Object 2" descr="A cartoon of a child&#13;&#13;&#13;&#13;&#10;&#13;&#13;&#13;&#13;&#10;Description automatically generated">
                        <a:extLst>
                          <a:ext uri="{FF2B5EF4-FFF2-40B4-BE49-F238E27FC236}">
                            <a16:creationId xmlns:a16="http://schemas.microsoft.com/office/drawing/2014/main" id="{03BFFF04-186C-6C76-FAD9-6F423FD7380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3062" y="1554852"/>
                        <a:ext cx="938915" cy="123541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矩形 8">
            <a:extLst>
              <a:ext uri="{FF2B5EF4-FFF2-40B4-BE49-F238E27FC236}">
                <a16:creationId xmlns:a16="http://schemas.microsoft.com/office/drawing/2014/main" id="{52584CF8-CD27-3B26-085B-BB315C16DF04}"/>
              </a:ext>
            </a:extLst>
          </p:cNvPr>
          <p:cNvSpPr/>
          <p:nvPr/>
        </p:nvSpPr>
        <p:spPr>
          <a:xfrm rot="10800000" flipH="1" flipV="1">
            <a:off x="34862" y="1193786"/>
            <a:ext cx="3035808" cy="5664214"/>
          </a:xfrm>
          <a:prstGeom prst="rect">
            <a:avLst/>
          </a:prstGeom>
          <a:noFill/>
          <a:ln w="88900">
            <a:solidFill>
              <a:srgbClr val="3D2EA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tIns="182880" rIns="182880" bIns="182880" rtlCol="0" anchor="t" anchorCtr="0"/>
          <a:lstStyle/>
          <a:p>
            <a:r>
              <a:rPr lang="en-US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Math Problem:</a:t>
            </a:r>
          </a:p>
          <a:p>
            <a:endParaRPr lang="en-US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Consider different rectangles that have a perimeter of 36 feet. What is the largest area that such a rectangle could have?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A8C36E-352C-4655-3A8C-83A3625781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>
                <a:solidFill>
                  <a:schemeClr val="tx1"/>
                </a:solidFill>
              </a:rPr>
              <a:t>© </a:t>
            </a:r>
            <a:r>
              <a:rPr lang="en-US" altLang="zh-CN" dirty="0" err="1">
                <a:solidFill>
                  <a:schemeClr val="tx1"/>
                </a:solidFill>
              </a:rPr>
              <a:t>QualityTalk</a:t>
            </a:r>
            <a:r>
              <a:rPr lang="en-US" altLang="zh-CN" dirty="0">
                <a:solidFill>
                  <a:schemeClr val="tx1"/>
                </a:solidFill>
              </a:rPr>
              <a:t>. All rights reserved.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991934-E774-D10E-B71D-A84EDF56FC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8BD61-D7DF-404A-B825-AE8E72AF5044}" type="slidenum">
              <a:rPr lang="zh-CN" altLang="en-US" smtClean="0">
                <a:solidFill>
                  <a:schemeClr val="tx1"/>
                </a:solidFill>
              </a:rPr>
              <a:t>8</a:t>
            </a:fld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35" name="圆角矩形标注 4">
            <a:extLst>
              <a:ext uri="{FF2B5EF4-FFF2-40B4-BE49-F238E27FC236}">
                <a16:creationId xmlns:a16="http://schemas.microsoft.com/office/drawing/2014/main" id="{04E45290-13FF-AC20-29B2-EEDB2F33D7DF}"/>
              </a:ext>
            </a:extLst>
          </p:cNvPr>
          <p:cNvSpPr/>
          <p:nvPr/>
        </p:nvSpPr>
        <p:spPr>
          <a:xfrm>
            <a:off x="4874397" y="1580511"/>
            <a:ext cx="5626452" cy="1152131"/>
          </a:xfrm>
          <a:prstGeom prst="wedgeRoundRectCallout">
            <a:avLst>
              <a:gd name="adj1" fmla="val -60385"/>
              <a:gd name="adj2" fmla="val 25325"/>
              <a:gd name="adj3" fmla="val 16667"/>
            </a:avLst>
          </a:prstGeom>
          <a:solidFill>
            <a:srgbClr val="2E91AF">
              <a:alpha val="40000"/>
            </a:srgbClr>
          </a:solidFill>
          <a:ln>
            <a:solidFill>
              <a:srgbClr val="2E91AF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Does this math problem remind you of anything you’ve done before?</a:t>
            </a:r>
          </a:p>
        </p:txBody>
      </p:sp>
      <p:sp>
        <p:nvSpPr>
          <p:cNvPr id="39" name="圆角矩形标注 4">
            <a:extLst>
              <a:ext uri="{FF2B5EF4-FFF2-40B4-BE49-F238E27FC236}">
                <a16:creationId xmlns:a16="http://schemas.microsoft.com/office/drawing/2014/main" id="{156B672E-E4A6-AF54-F455-9D201E3395BA}"/>
              </a:ext>
            </a:extLst>
          </p:cNvPr>
          <p:cNvSpPr/>
          <p:nvPr/>
        </p:nvSpPr>
        <p:spPr>
          <a:xfrm>
            <a:off x="4874396" y="3066511"/>
            <a:ext cx="5626453" cy="3026785"/>
          </a:xfrm>
          <a:prstGeom prst="wedgeRoundRectCallout">
            <a:avLst>
              <a:gd name="adj1" fmla="val 59175"/>
              <a:gd name="adj2" fmla="val 10778"/>
              <a:gd name="adj3" fmla="val 16667"/>
            </a:avLst>
          </a:prstGeom>
          <a:solidFill>
            <a:srgbClr val="2E91AF">
              <a:alpha val="40000"/>
            </a:srgbClr>
          </a:solidFill>
          <a:ln>
            <a:solidFill>
              <a:srgbClr val="2E91AF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Last month we went on a field trip to a museum and they had an exhibit where we could build race tracks. They gave us a certain length of track and we had to build a looping track with it. It’s kind of the same as having a certain perimeter in this problem.</a:t>
            </a:r>
          </a:p>
        </p:txBody>
      </p:sp>
      <p:sp>
        <p:nvSpPr>
          <p:cNvPr id="9" name="Process 8">
            <a:extLst>
              <a:ext uri="{FF2B5EF4-FFF2-40B4-BE49-F238E27FC236}">
                <a16:creationId xmlns:a16="http://schemas.microsoft.com/office/drawing/2014/main" id="{4DE31211-EA18-FF17-856B-A307A67BED4B}"/>
              </a:ext>
            </a:extLst>
          </p:cNvPr>
          <p:cNvSpPr/>
          <p:nvPr/>
        </p:nvSpPr>
        <p:spPr>
          <a:xfrm rot="21289858">
            <a:off x="10270412" y="1734474"/>
            <a:ext cx="1535978" cy="729493"/>
          </a:xfrm>
          <a:prstGeom prst="flowChartProces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/>
              <a:t>Connection Question</a:t>
            </a:r>
          </a:p>
        </p:txBody>
      </p:sp>
      <p:pic>
        <p:nvPicPr>
          <p:cNvPr id="2" name="Picture 1" descr="A logo of a quality talk&#10;&#10;Description automatically generated">
            <a:extLst>
              <a:ext uri="{FF2B5EF4-FFF2-40B4-BE49-F238E27FC236}">
                <a16:creationId xmlns:a16="http://schemas.microsoft.com/office/drawing/2014/main" id="{A387F005-675E-4AB0-6029-815B276B1B5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8140" y="6061792"/>
            <a:ext cx="1415480" cy="796208"/>
          </a:xfrm>
          <a:prstGeom prst="rect">
            <a:avLst/>
          </a:prstGeom>
        </p:spPr>
      </p:pic>
      <p:sp>
        <p:nvSpPr>
          <p:cNvPr id="13" name="矩形 8">
            <a:extLst>
              <a:ext uri="{FF2B5EF4-FFF2-40B4-BE49-F238E27FC236}">
                <a16:creationId xmlns:a16="http://schemas.microsoft.com/office/drawing/2014/main" id="{44C8EAEB-9027-2F46-1137-389BAD87E3A7}"/>
              </a:ext>
            </a:extLst>
          </p:cNvPr>
          <p:cNvSpPr/>
          <p:nvPr/>
        </p:nvSpPr>
        <p:spPr>
          <a:xfrm rot="10800000" flipH="1" flipV="1">
            <a:off x="0" y="0"/>
            <a:ext cx="12188952" cy="1152129"/>
          </a:xfrm>
          <a:prstGeom prst="rect">
            <a:avLst/>
          </a:prstGeom>
          <a:solidFill>
            <a:srgbClr val="2E91AF"/>
          </a:solidFill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8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entury Gothic" pitchFamily="34" charset="0"/>
              </a:rPr>
              <a:t>Example 2</a:t>
            </a:r>
            <a:endParaRPr lang="zh-CN" altLang="en-US" sz="4800" b="1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entury Gothic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0767004-C886-4AFB-DAF7-2FB1E82B957F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40302" r="63042"/>
                    </a14:imgEffect>
                  </a14:imgLayer>
                </a14:imgProps>
              </a:ext>
            </a:extLst>
          </a:blip>
          <a:srcRect l="40695" t="19904" r="41204" b="44868"/>
          <a:stretch/>
        </p:blipFill>
        <p:spPr bwMode="auto">
          <a:xfrm>
            <a:off x="11015590" y="4010862"/>
            <a:ext cx="1001495" cy="133032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289918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 rot="21302580">
            <a:off x="1391113" y="4212987"/>
            <a:ext cx="940977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entury Gothic" pitchFamily="34" charset="0"/>
              </a:rPr>
              <a:t>Part 2. Practice with </a:t>
            </a:r>
          </a:p>
          <a:p>
            <a:pPr algn="ctr"/>
            <a:r>
              <a:rPr lang="en-US" altLang="zh-CN" sz="48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entury Gothic" pitchFamily="34" charset="0"/>
              </a:rPr>
              <a:t>Connection Questions</a:t>
            </a:r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32619">
            <a:off x="8760945" y="149608"/>
            <a:ext cx="1584176" cy="1584176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8B3640E-EB95-1744-9B0E-E127356A2C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>
                <a:solidFill>
                  <a:schemeClr val="bg1"/>
                </a:solidFill>
              </a:rPr>
              <a:t>© </a:t>
            </a:r>
            <a:r>
              <a:rPr lang="en-US" altLang="zh-CN" dirty="0" err="1">
                <a:solidFill>
                  <a:schemeClr val="bg1"/>
                </a:solidFill>
              </a:rPr>
              <a:t>QualityTalk</a:t>
            </a:r>
            <a:r>
              <a:rPr lang="en-US" altLang="zh-CN" dirty="0">
                <a:solidFill>
                  <a:schemeClr val="bg1"/>
                </a:solidFill>
              </a:rPr>
              <a:t>. All rights reserved.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8BD61-D7DF-404A-B825-AE8E72AF5044}" type="slidenum">
              <a:rPr lang="zh-CN" altLang="en-US" smtClean="0">
                <a:solidFill>
                  <a:schemeClr val="bg1"/>
                </a:solidFill>
              </a:rPr>
              <a:t>9</a:t>
            </a:fld>
            <a:endParaRPr lang="zh-CN" altLang="en-US" dirty="0">
              <a:solidFill>
                <a:schemeClr val="bg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284FA31-8E8F-8E42-9BDF-F3CC2358168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21348688">
            <a:off x="574757" y="655411"/>
            <a:ext cx="4120404" cy="2912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1156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FD7CB40448F854EB1602FDD9E3A1B6C" ma:contentTypeVersion="15" ma:contentTypeDescription="Create a new document." ma:contentTypeScope="" ma:versionID="110abdc5672e3e69483cb09dd9d4be15">
  <xsd:schema xmlns:xsd="http://www.w3.org/2001/XMLSchema" xmlns:xs="http://www.w3.org/2001/XMLSchema" xmlns:p="http://schemas.microsoft.com/office/2006/metadata/properties" xmlns:ns2="99e22aa9-af32-4f20-993d-42f01f5ece1d" xmlns:ns3="7a9890cd-674d-4f3c-a9fa-ee99fd470509" targetNamespace="http://schemas.microsoft.com/office/2006/metadata/properties" ma:root="true" ma:fieldsID="51309fcc86ad1acfe436584a5401775d" ns2:_="" ns3:_="">
    <xsd:import namespace="99e22aa9-af32-4f20-993d-42f01f5ece1d"/>
    <xsd:import namespace="7a9890cd-674d-4f3c-a9fa-ee99fd47050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e22aa9-af32-4f20-993d-42f01f5ece1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28b28469-8996-4088-bd89-44d87d6385e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9890cd-674d-4f3c-a9fa-ee99fd470509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05391b8d-b3f0-489b-b02d-40f08f1755c1}" ma:internalName="TaxCatchAll" ma:showField="CatchAllData" ma:web="7a9890cd-674d-4f3c-a9fa-ee99fd47050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99e22aa9-af32-4f20-993d-42f01f5ece1d">
      <Terms xmlns="http://schemas.microsoft.com/office/infopath/2007/PartnerControls"/>
    </lcf76f155ced4ddcb4097134ff3c332f>
    <TaxCatchAll xmlns="7a9890cd-674d-4f3c-a9fa-ee99fd470509" xsi:nil="true"/>
    <SharedWithUsers xmlns="7a9890cd-674d-4f3c-a9fa-ee99fd470509">
      <UserInfo>
        <DisplayName/>
        <AccountId xsi:nil="true"/>
        <AccountType/>
      </UserInfo>
    </SharedWithUsers>
    <MediaLengthInSeconds xmlns="99e22aa9-af32-4f20-993d-42f01f5ece1d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D8DC62A-E88E-492E-941B-A956975C0929}"/>
</file>

<file path=customXml/itemProps2.xml><?xml version="1.0" encoding="utf-8"?>
<ds:datastoreItem xmlns:ds="http://schemas.openxmlformats.org/officeDocument/2006/customXml" ds:itemID="{EF204982-9D50-461A-A5A6-70EE1F7DE744}">
  <ds:schemaRefs>
    <ds:schemaRef ds:uri="http://www.w3.org/XML/1998/namespace"/>
    <ds:schemaRef ds:uri="http://schemas.openxmlformats.org/package/2006/metadata/core-properties"/>
    <ds:schemaRef ds:uri="http://schemas.microsoft.com/office/2006/metadata/properties"/>
    <ds:schemaRef ds:uri="http://purl.org/dc/dcmitype/"/>
    <ds:schemaRef ds:uri="http://schemas.microsoft.com/office/infopath/2007/PartnerControls"/>
    <ds:schemaRef ds:uri="http://purl.org/dc/terms/"/>
    <ds:schemaRef ds:uri="http://schemas.microsoft.com/office/2006/documentManagement/types"/>
    <ds:schemaRef ds:uri="a68b6f03-b49f-4286-ac19-8acd7e2779d0"/>
    <ds:schemaRef ds:uri="http://purl.org/dc/elements/1.1/"/>
    <ds:schemaRef ds:uri="67923729-b754-41da-b8a9-c308f795c761"/>
    <ds:schemaRef ds:uri="55f0ede9-5604-4788-8770-1338202a8bb5"/>
    <ds:schemaRef ds:uri="798969c7-bc57-448f-bd5c-d73b04c68fc6"/>
  </ds:schemaRefs>
</ds:datastoreItem>
</file>

<file path=customXml/itemProps3.xml><?xml version="1.0" encoding="utf-8"?>
<ds:datastoreItem xmlns:ds="http://schemas.openxmlformats.org/officeDocument/2006/customXml" ds:itemID="{95836EBC-85CF-4E61-8FE9-E141FC925997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>
  <clbl:label id="{7cf48d45-3ddb-4389-a9c1-c115526eb52e}" enabled="0" method="" siteId="{7cf48d45-3ddb-4389-a9c1-c115526eb52e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7644</TotalTime>
  <Words>525</Words>
  <Application>Microsoft Macintosh PowerPoint</Application>
  <PresentationFormat>Widescreen</PresentationFormat>
  <Paragraphs>112</Paragraphs>
  <Slides>11</Slides>
  <Notes>11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Century Gothic</vt:lpstr>
      <vt:lpstr>Office 主题​​</vt:lpstr>
      <vt:lpstr>PBrush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az</dc:creator>
  <cp:lastModifiedBy>Baszczewski, Sara Elizabeth</cp:lastModifiedBy>
  <cp:revision>304</cp:revision>
  <cp:lastPrinted>2014-09-12T20:04:46Z</cp:lastPrinted>
  <dcterms:created xsi:type="dcterms:W3CDTF">2013-06-23T12:49:50Z</dcterms:created>
  <dcterms:modified xsi:type="dcterms:W3CDTF">2024-07-05T20:14:28Z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0x0101004FD7CB40448F854EB1602FDD9E3A1B6C</vt:lpwstr>
  </property>
  <property fmtid="{D5CDD505-2E9C-101B-9397-08002B2CF9AE}" pid="3" name="Order">
    <vt:r8>1500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_SourceUrl">
    <vt:lpwstr/>
  </property>
  <property fmtid="{D5CDD505-2E9C-101B-9397-08002B2CF9AE}" pid="7" name="_SharedFileIndex">
    <vt:lpwstr/>
  </property>
  <property fmtid="{D5CDD505-2E9C-101B-9397-08002B2CF9AE}" pid="8" name="ComplianceAssetId">
    <vt:lpwstr/>
  </property>
  <property fmtid="{D5CDD505-2E9C-101B-9397-08002B2CF9AE}" pid="9" name="TemplateUrl">
    <vt:lpwstr/>
  </property>
  <property fmtid="{D5CDD505-2E9C-101B-9397-08002B2CF9AE}" pid="10" name="_ExtendedDescription">
    <vt:lpwstr/>
  </property>
  <property fmtid="{D5CDD505-2E9C-101B-9397-08002B2CF9AE}" pid="11" name="TriggerFlowInfo">
    <vt:lpwstr/>
  </property>
  <property fmtid="{D5CDD505-2E9C-101B-9397-08002B2CF9AE}" pid="12" name="MediaServiceImageTags">
    <vt:lpwstr/>
  </property>
</Properties>
</file>