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5"/>
  </p:notesMasterIdLst>
  <p:handoutMasterIdLst>
    <p:handoutMasterId r:id="rId26"/>
  </p:handoutMasterIdLst>
  <p:sldIdLst>
    <p:sldId id="259" r:id="rId5"/>
    <p:sldId id="375" r:id="rId6"/>
    <p:sldId id="408" r:id="rId7"/>
    <p:sldId id="409" r:id="rId8"/>
    <p:sldId id="438" r:id="rId9"/>
    <p:sldId id="341" r:id="rId10"/>
    <p:sldId id="439" r:id="rId11"/>
    <p:sldId id="434" r:id="rId12"/>
    <p:sldId id="436" r:id="rId13"/>
    <p:sldId id="364" r:id="rId14"/>
    <p:sldId id="362" r:id="rId15"/>
    <p:sldId id="395" r:id="rId16"/>
    <p:sldId id="429" r:id="rId17"/>
    <p:sldId id="431" r:id="rId18"/>
    <p:sldId id="432" r:id="rId19"/>
    <p:sldId id="437" r:id="rId20"/>
    <p:sldId id="345" r:id="rId21"/>
    <p:sldId id="302" r:id="rId22"/>
    <p:sldId id="435" r:id="rId23"/>
    <p:sldId id="369" r:id="rId24"/>
  </p:sldIdLst>
  <p:sldSz cx="12192000" cy="6858000"/>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4968" userDrawn="1">
          <p15:clr>
            <a:srgbClr val="A4A3A4"/>
          </p15:clr>
        </p15:guide>
        <p15:guide id="4" pos="6552" userDrawn="1">
          <p15:clr>
            <a:srgbClr val="A4A3A4"/>
          </p15:clr>
        </p15:guide>
        <p15:guide id="5" pos="3384" userDrawn="1">
          <p15:clr>
            <a:srgbClr val="A4A3A4"/>
          </p15:clr>
        </p15:guide>
        <p15:guide id="6" pos="3840" userDrawn="1">
          <p15:clr>
            <a:srgbClr val="A4A3A4"/>
          </p15:clr>
        </p15:guide>
        <p15:guide id="8" pos="4416" userDrawn="1">
          <p15:clr>
            <a:srgbClr val="A4A3A4"/>
          </p15:clr>
        </p15:guide>
        <p15:guide id="9" pos="7224" userDrawn="1">
          <p15:clr>
            <a:srgbClr val="A4A3A4"/>
          </p15:clr>
        </p15:guide>
        <p15:guide id="10" pos="648" userDrawn="1">
          <p15:clr>
            <a:srgbClr val="A4A3A4"/>
          </p15:clr>
        </p15:guide>
        <p15:guide id="11" pos="4272" userDrawn="1">
          <p15:clr>
            <a:srgbClr val="A4A3A4"/>
          </p15:clr>
        </p15:guide>
        <p15:guide id="12" pos="4824" userDrawn="1">
          <p15:clr>
            <a:srgbClr val="A4A3A4"/>
          </p15:clr>
        </p15:guide>
        <p15:guide id="13" orient="horz" pos="374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rphy, P Karen" initials="MPK" lastIdx="9" clrIdx="0">
    <p:extLst>
      <p:ext uri="{19B8F6BF-5375-455C-9EA6-DF929625EA0E}">
        <p15:presenceInfo xmlns:p15="http://schemas.microsoft.com/office/powerpoint/2012/main" userId="S::pkm15@psu.edu::b1bd5d1b-7933-4915-935c-9b38f1aa7f26" providerId="AD"/>
      </p:ext>
    </p:extLst>
  </p:cmAuthor>
  <p:cmAuthor id="2" name="Sara Baszczewski" initials="SB"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F3F6"/>
    <a:srgbClr val="525663"/>
    <a:srgbClr val="A73573"/>
    <a:srgbClr val="525662"/>
    <a:srgbClr val="95C22F"/>
    <a:srgbClr val="EB9108"/>
    <a:srgbClr val="15647D"/>
    <a:srgbClr val="14647E"/>
    <a:srgbClr val="FCAA2E"/>
    <a:srgbClr val="1453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213" autoAdjust="0"/>
    <p:restoredTop sz="91445" autoAdjust="0"/>
  </p:normalViewPr>
  <p:slideViewPr>
    <p:cSldViewPr snapToGrid="0" showGuides="1">
      <p:cViewPr varScale="1">
        <p:scale>
          <a:sx n="74" d="100"/>
          <a:sy n="74" d="100"/>
        </p:scale>
        <p:origin x="72" y="414"/>
      </p:cViewPr>
      <p:guideLst>
        <p:guide pos="4968"/>
        <p:guide pos="6552"/>
        <p:guide pos="3384"/>
        <p:guide pos="3840"/>
        <p:guide pos="4416"/>
        <p:guide pos="7224"/>
        <p:guide pos="648"/>
        <p:guide pos="4272"/>
        <p:guide pos="4824"/>
        <p:guide orient="horz" pos="3744"/>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94" d="100"/>
          <a:sy n="94" d="100"/>
        </p:scale>
        <p:origin x="2700"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8844CFE-4022-3F49-88D7-C3CAA9816D0F}"/>
              </a:ext>
            </a:extLst>
          </p:cNvPr>
          <p:cNvSpPr>
            <a:spLocks noGrp="1"/>
          </p:cNvSpPr>
          <p:nvPr>
            <p:ph type="hdr" sz="quarter"/>
          </p:nvPr>
        </p:nvSpPr>
        <p:spPr>
          <a:xfrm>
            <a:off x="0" y="0"/>
            <a:ext cx="3041968" cy="466912"/>
          </a:xfrm>
          <a:prstGeom prst="rect">
            <a:avLst/>
          </a:prstGeom>
        </p:spPr>
        <p:txBody>
          <a:bodyPr vert="horz" lIns="93287" tIns="46644" rIns="93287" bIns="46644" rtlCol="0"/>
          <a:lstStyle>
            <a:lvl1pPr algn="l">
              <a:defRPr sz="1200"/>
            </a:lvl1pPr>
          </a:lstStyle>
          <a:p>
            <a:endParaRPr lang="en-US"/>
          </a:p>
        </p:txBody>
      </p:sp>
      <p:sp>
        <p:nvSpPr>
          <p:cNvPr id="4" name="Footer Placeholder 3">
            <a:extLst>
              <a:ext uri="{FF2B5EF4-FFF2-40B4-BE49-F238E27FC236}">
                <a16:creationId xmlns:a16="http://schemas.microsoft.com/office/drawing/2014/main" id="{11C55357-C5C0-2B45-8AE4-60EAA4C87044}"/>
              </a:ext>
            </a:extLst>
          </p:cNvPr>
          <p:cNvSpPr>
            <a:spLocks noGrp="1"/>
          </p:cNvSpPr>
          <p:nvPr>
            <p:ph type="ftr" sz="quarter" idx="2"/>
          </p:nvPr>
        </p:nvSpPr>
        <p:spPr>
          <a:xfrm>
            <a:off x="0" y="8839014"/>
            <a:ext cx="3041968" cy="466911"/>
          </a:xfrm>
          <a:prstGeom prst="rect">
            <a:avLst/>
          </a:prstGeom>
        </p:spPr>
        <p:txBody>
          <a:bodyPr vert="horz" lIns="93287" tIns="46644" rIns="93287" bIns="46644"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6D4E9BF-60EC-7F4E-8C73-3AD66CF81B79}"/>
              </a:ext>
            </a:extLst>
          </p:cNvPr>
          <p:cNvSpPr>
            <a:spLocks noGrp="1"/>
          </p:cNvSpPr>
          <p:nvPr>
            <p:ph type="sldNum" sz="quarter" idx="3"/>
          </p:nvPr>
        </p:nvSpPr>
        <p:spPr>
          <a:xfrm>
            <a:off x="3976333" y="8839014"/>
            <a:ext cx="3041968" cy="466911"/>
          </a:xfrm>
          <a:prstGeom prst="rect">
            <a:avLst/>
          </a:prstGeom>
        </p:spPr>
        <p:txBody>
          <a:bodyPr vert="horz" lIns="93287" tIns="46644" rIns="93287" bIns="46644" rtlCol="0" anchor="b"/>
          <a:lstStyle>
            <a:lvl1pPr algn="r">
              <a:defRPr sz="1200"/>
            </a:lvl1pPr>
          </a:lstStyle>
          <a:p>
            <a:fld id="{0A8A07E7-941C-E344-A281-1C88DFF141BD}" type="slidenum">
              <a:rPr lang="en-US" smtClean="0"/>
              <a:t>‹#›</a:t>
            </a:fld>
            <a:endParaRPr lang="en-US"/>
          </a:p>
        </p:txBody>
      </p:sp>
      <p:sp>
        <p:nvSpPr>
          <p:cNvPr id="6" name="Date Placeholder 5">
            <a:extLst>
              <a:ext uri="{FF2B5EF4-FFF2-40B4-BE49-F238E27FC236}">
                <a16:creationId xmlns:a16="http://schemas.microsoft.com/office/drawing/2014/main" id="{FB2372B4-55FE-1240-8971-06B0747DC9F6}"/>
              </a:ext>
            </a:extLst>
          </p:cNvPr>
          <p:cNvSpPr>
            <a:spLocks noGrp="1"/>
          </p:cNvSpPr>
          <p:nvPr>
            <p:ph type="dt" sz="quarter" idx="1"/>
          </p:nvPr>
        </p:nvSpPr>
        <p:spPr>
          <a:xfrm>
            <a:off x="3976333" y="0"/>
            <a:ext cx="3041968" cy="466912"/>
          </a:xfrm>
          <a:prstGeom prst="rect">
            <a:avLst/>
          </a:prstGeom>
        </p:spPr>
        <p:txBody>
          <a:bodyPr vert="horz" lIns="93287" tIns="46644" rIns="93287" bIns="46644" rtlCol="0"/>
          <a:lstStyle>
            <a:lvl1pPr algn="r">
              <a:defRPr sz="1200"/>
            </a:lvl1pPr>
          </a:lstStyle>
          <a:p>
            <a:fld id="{0EA73B67-1440-1447-AF8E-76AC73774844}" type="datetimeFigureOut">
              <a:rPr lang="en-US" smtClean="0"/>
              <a:t>5/16/2024</a:t>
            </a:fld>
            <a:endParaRPr lang="en-US"/>
          </a:p>
        </p:txBody>
      </p:sp>
    </p:spTree>
    <p:extLst>
      <p:ext uri="{BB962C8B-B14F-4D97-AF65-F5344CB8AC3E}">
        <p14:creationId xmlns:p14="http://schemas.microsoft.com/office/powerpoint/2010/main" val="5787139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6912"/>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idx="1"/>
          </p:nvPr>
        </p:nvSpPr>
        <p:spPr>
          <a:xfrm>
            <a:off x="3976333" y="0"/>
            <a:ext cx="3041968" cy="466912"/>
          </a:xfrm>
          <a:prstGeom prst="rect">
            <a:avLst/>
          </a:prstGeom>
        </p:spPr>
        <p:txBody>
          <a:bodyPr vert="horz" lIns="93287" tIns="46644" rIns="93287" bIns="46644" rtlCol="0"/>
          <a:lstStyle>
            <a:lvl1pPr algn="r">
              <a:defRPr sz="1200"/>
            </a:lvl1pPr>
          </a:lstStyle>
          <a:p>
            <a:fld id="{7ED01137-C8ED-4AF4-9CA5-4A03F6F565FD}" type="datetimeFigureOut">
              <a:rPr lang="en-US" smtClean="0"/>
              <a:t>5/16/2024</a:t>
            </a:fld>
            <a:endParaRPr lang="en-US"/>
          </a:p>
        </p:txBody>
      </p:sp>
      <p:sp>
        <p:nvSpPr>
          <p:cNvPr id="4" name="Slide Image Placeholder 3"/>
          <p:cNvSpPr>
            <a:spLocks noGrp="1" noRot="1" noChangeAspect="1"/>
          </p:cNvSpPr>
          <p:nvPr>
            <p:ph type="sldImg" idx="2"/>
          </p:nvPr>
        </p:nvSpPr>
        <p:spPr>
          <a:xfrm>
            <a:off x="719138" y="1163638"/>
            <a:ext cx="5581650" cy="3140075"/>
          </a:xfrm>
          <a:prstGeom prst="rect">
            <a:avLst/>
          </a:prstGeom>
          <a:noFill/>
          <a:ln w="12700">
            <a:solidFill>
              <a:prstClr val="black"/>
            </a:solidFill>
          </a:ln>
        </p:spPr>
        <p:txBody>
          <a:bodyPr vert="horz" lIns="93287" tIns="46644" rIns="93287" bIns="46644" rtlCol="0" anchor="ctr"/>
          <a:lstStyle/>
          <a:p>
            <a:endParaRPr lang="en-US"/>
          </a:p>
        </p:txBody>
      </p:sp>
      <p:sp>
        <p:nvSpPr>
          <p:cNvPr id="5" name="Notes Placeholder 4"/>
          <p:cNvSpPr>
            <a:spLocks noGrp="1"/>
          </p:cNvSpPr>
          <p:nvPr>
            <p:ph type="body" sz="quarter" idx="3"/>
          </p:nvPr>
        </p:nvSpPr>
        <p:spPr>
          <a:xfrm>
            <a:off x="701993" y="4478476"/>
            <a:ext cx="5615940" cy="3664208"/>
          </a:xfrm>
          <a:prstGeom prst="rect">
            <a:avLst/>
          </a:prstGeom>
        </p:spPr>
        <p:txBody>
          <a:bodyPr vert="horz" lIns="93287" tIns="46644" rIns="93287" bIns="4664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9014"/>
            <a:ext cx="3041968" cy="466911"/>
          </a:xfrm>
          <a:prstGeom prst="rect">
            <a:avLst/>
          </a:prstGeom>
        </p:spPr>
        <p:txBody>
          <a:bodyPr vert="horz" lIns="93287" tIns="46644" rIns="93287" bIns="46644" rtlCol="0" anchor="b"/>
          <a:lstStyle>
            <a:lvl1pPr algn="l">
              <a:defRPr sz="1200"/>
            </a:lvl1pPr>
          </a:lstStyle>
          <a:p>
            <a:endParaRPr lang="en-US"/>
          </a:p>
        </p:txBody>
      </p:sp>
      <p:sp>
        <p:nvSpPr>
          <p:cNvPr id="7" name="Slide Number Placeholder 6"/>
          <p:cNvSpPr>
            <a:spLocks noGrp="1"/>
          </p:cNvSpPr>
          <p:nvPr>
            <p:ph type="sldNum" sz="quarter" idx="5"/>
          </p:nvPr>
        </p:nvSpPr>
        <p:spPr>
          <a:xfrm>
            <a:off x="3976333" y="8839014"/>
            <a:ext cx="3041968" cy="466911"/>
          </a:xfrm>
          <a:prstGeom prst="rect">
            <a:avLst/>
          </a:prstGeom>
        </p:spPr>
        <p:txBody>
          <a:bodyPr vert="horz" lIns="93287" tIns="46644" rIns="93287" bIns="46644" rtlCol="0" anchor="b"/>
          <a:lstStyle>
            <a:lvl1pPr algn="r">
              <a:defRPr sz="1200"/>
            </a:lvl1pPr>
          </a:lstStyle>
          <a:p>
            <a:fld id="{06654D35-6450-40A8-A8AD-E5236333A4CD}" type="slidenum">
              <a:rPr lang="en-US" smtClean="0"/>
              <a:t>‹#›</a:t>
            </a:fld>
            <a:endParaRPr lang="en-US"/>
          </a:p>
        </p:txBody>
      </p:sp>
    </p:spTree>
    <p:extLst>
      <p:ext uri="{BB962C8B-B14F-4D97-AF65-F5344CB8AC3E}">
        <p14:creationId xmlns:p14="http://schemas.microsoft.com/office/powerpoint/2010/main" val="1035075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654D35-6450-40A8-A8AD-E5236333A4CD}" type="slidenum">
              <a:rPr lang="en-US" smtClean="0"/>
              <a:t>7</a:t>
            </a:fld>
            <a:endParaRPr lang="en-US"/>
          </a:p>
        </p:txBody>
      </p:sp>
    </p:spTree>
    <p:extLst>
      <p:ext uri="{BB962C8B-B14F-4D97-AF65-F5344CB8AC3E}">
        <p14:creationId xmlns:p14="http://schemas.microsoft.com/office/powerpoint/2010/main" val="3375048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654D35-6450-40A8-A8AD-E5236333A4CD}" type="slidenum">
              <a:rPr lang="en-US" smtClean="0"/>
              <a:t>9</a:t>
            </a:fld>
            <a:endParaRPr lang="en-US"/>
          </a:p>
        </p:txBody>
      </p:sp>
    </p:spTree>
    <p:extLst>
      <p:ext uri="{BB962C8B-B14F-4D97-AF65-F5344CB8AC3E}">
        <p14:creationId xmlns:p14="http://schemas.microsoft.com/office/powerpoint/2010/main" val="4048904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654D35-6450-40A8-A8AD-E5236333A4CD}" type="slidenum">
              <a:rPr lang="en-US" smtClean="0"/>
              <a:t>12</a:t>
            </a:fld>
            <a:endParaRPr lang="en-US"/>
          </a:p>
        </p:txBody>
      </p:sp>
    </p:spTree>
    <p:extLst>
      <p:ext uri="{BB962C8B-B14F-4D97-AF65-F5344CB8AC3E}">
        <p14:creationId xmlns:p14="http://schemas.microsoft.com/office/powerpoint/2010/main" val="556229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6654D35-6450-40A8-A8AD-E5236333A4CD}" type="slidenum">
              <a:rPr lang="en-US" smtClean="0"/>
              <a:t>19</a:t>
            </a:fld>
            <a:endParaRPr lang="en-US"/>
          </a:p>
        </p:txBody>
      </p:sp>
    </p:spTree>
    <p:extLst>
      <p:ext uri="{BB962C8B-B14F-4D97-AF65-F5344CB8AC3E}">
        <p14:creationId xmlns:p14="http://schemas.microsoft.com/office/powerpoint/2010/main" val="2739399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B2C9C-0FAF-46DE-8D92-1C5BAFF36AC2}"/>
              </a:ext>
            </a:extLst>
          </p:cNvPr>
          <p:cNvSpPr>
            <a:spLocks noGrp="1"/>
          </p:cNvSpPr>
          <p:nvPr>
            <p:ph type="ctrTitle"/>
          </p:nvPr>
        </p:nvSpPr>
        <p:spPr>
          <a:xfrm>
            <a:off x="1524000" y="1122363"/>
            <a:ext cx="9144000" cy="2387600"/>
          </a:xfrm>
          <a:prstGeom prst="rect">
            <a:avLst/>
          </a:prstGeom>
          <a:solidFill>
            <a:srgbClr val="525663"/>
          </a:solidFill>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986479-F195-46F8-B78E-A6108160A0F7}"/>
              </a:ext>
            </a:extLst>
          </p:cNvPr>
          <p:cNvSpPr>
            <a:spLocks noGrp="1"/>
          </p:cNvSpPr>
          <p:nvPr>
            <p:ph type="subTitle" idx="1"/>
          </p:nvPr>
        </p:nvSpPr>
        <p:spPr>
          <a:xfrm>
            <a:off x="1524000" y="3825188"/>
            <a:ext cx="9144000" cy="1655762"/>
          </a:xfrm>
          <a:solidFill>
            <a:srgbClr val="FAFAFA"/>
          </a:solidFill>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5727A29E-4CFD-451E-990F-5F1C4C90A836}"/>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7" name="Right Triangle 6">
            <a:extLst>
              <a:ext uri="{FF2B5EF4-FFF2-40B4-BE49-F238E27FC236}">
                <a16:creationId xmlns:a16="http://schemas.microsoft.com/office/drawing/2014/main" id="{2C9AE5E3-6F22-405A-AA05-460203C4A9D7}"/>
              </a:ext>
            </a:extLst>
          </p:cNvPr>
          <p:cNvSpPr/>
          <p:nvPr userDrawn="1"/>
        </p:nvSpPr>
        <p:spPr>
          <a:xfrm rot="10800000" flipH="1">
            <a:off x="2209800" y="3509963"/>
            <a:ext cx="848497" cy="560173"/>
          </a:xfrm>
          <a:prstGeom prst="rtTriangle">
            <a:avLst/>
          </a:prstGeom>
          <a:solidFill>
            <a:srgbClr val="525663"/>
          </a:solidFill>
          <a:ln w="38100">
            <a:solidFill>
              <a:srgbClr val="5256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a:extLst>
              <a:ext uri="{FF2B5EF4-FFF2-40B4-BE49-F238E27FC236}">
                <a16:creationId xmlns:a16="http://schemas.microsoft.com/office/drawing/2014/main" id="{C7F00934-A0B3-4020-9815-850ED305735D}"/>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4234492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631650C-317B-4E8E-B988-72E64A5331F4}"/>
              </a:ext>
            </a:extLst>
          </p:cNvPr>
          <p:cNvSpPr>
            <a:spLocks noGrp="1"/>
          </p:cNvSpPr>
          <p:nvPr>
            <p:ph type="pic" idx="1"/>
          </p:nvPr>
        </p:nvSpPr>
        <p:spPr>
          <a:xfrm>
            <a:off x="5183188" y="987425"/>
            <a:ext cx="6172200" cy="5210175"/>
          </a:xfrm>
          <a:solidFill>
            <a:srgbClr val="E6E7EC"/>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7" name="Slide Number Placeholder 6">
            <a:extLst>
              <a:ext uri="{FF2B5EF4-FFF2-40B4-BE49-F238E27FC236}">
                <a16:creationId xmlns:a16="http://schemas.microsoft.com/office/drawing/2014/main" id="{001526D8-26E0-4F16-8819-9930DE6EAC64}"/>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8" name="Title 1">
            <a:extLst>
              <a:ext uri="{FF2B5EF4-FFF2-40B4-BE49-F238E27FC236}">
                <a16:creationId xmlns:a16="http://schemas.microsoft.com/office/drawing/2014/main" id="{E595C3B4-3E20-4BF9-9D31-7991EBE9BDF3}"/>
              </a:ext>
            </a:extLst>
          </p:cNvPr>
          <p:cNvSpPr>
            <a:spLocks noGrp="1"/>
          </p:cNvSpPr>
          <p:nvPr>
            <p:ph type="title"/>
          </p:nvPr>
        </p:nvSpPr>
        <p:spPr>
          <a:xfrm>
            <a:off x="839789" y="457200"/>
            <a:ext cx="4861764" cy="1600200"/>
          </a:xfrm>
          <a:prstGeom prst="rect">
            <a:avLst/>
          </a:prstGeom>
          <a:solidFill>
            <a:srgbClr val="525663"/>
          </a:solidFill>
        </p:spPr>
        <p:txBody>
          <a:bodyPr anchor="b"/>
          <a:lstStyle>
            <a:lvl1pPr>
              <a:defRPr sz="3200"/>
            </a:lvl1pPr>
          </a:lstStyle>
          <a:p>
            <a:r>
              <a:rPr lang="en-US" dirty="0"/>
              <a:t>Click to edit Master title style</a:t>
            </a:r>
          </a:p>
        </p:txBody>
      </p:sp>
      <p:sp>
        <p:nvSpPr>
          <p:cNvPr id="11" name="Rectangle 10">
            <a:extLst>
              <a:ext uri="{FF2B5EF4-FFF2-40B4-BE49-F238E27FC236}">
                <a16:creationId xmlns:a16="http://schemas.microsoft.com/office/drawing/2014/main" id="{0204B20B-D8ED-440C-A122-7B39C44D83A2}"/>
              </a:ext>
            </a:extLst>
          </p:cNvPr>
          <p:cNvSpPr/>
          <p:nvPr userDrawn="1"/>
        </p:nvSpPr>
        <p:spPr>
          <a:xfrm>
            <a:off x="836612" y="2358189"/>
            <a:ext cx="3990882" cy="3839411"/>
          </a:xfrm>
          <a:prstGeom prst="rect">
            <a:avLst/>
          </a:prstGeom>
          <a:solidFill>
            <a:srgbClr val="FAFAF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ooter Placeholder 4">
            <a:extLst>
              <a:ext uri="{FF2B5EF4-FFF2-40B4-BE49-F238E27FC236}">
                <a16:creationId xmlns:a16="http://schemas.microsoft.com/office/drawing/2014/main" id="{C7CD828E-F906-4D51-8FC3-7A7F53590ACD}"/>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1606141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57DF8-2302-42DE-8306-B62A70DA6B1E}"/>
              </a:ext>
            </a:extLst>
          </p:cNvPr>
          <p:cNvSpPr>
            <a:spLocks noGrp="1"/>
          </p:cNvSpPr>
          <p:nvPr>
            <p:ph type="title"/>
          </p:nvPr>
        </p:nvSpPr>
        <p:spPr>
          <a:xfrm>
            <a:off x="0" y="229339"/>
            <a:ext cx="12192000" cy="1325563"/>
          </a:xfrm>
          <a:prstGeom prst="rect">
            <a:avLst/>
          </a:prstGeom>
          <a:solidFill>
            <a:srgbClr val="525663"/>
          </a:solidFill>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C32A87C-FAD6-417B-8D50-89BB356C598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6B154FFB-81F9-4DFF-B8E2-D05856E05F9B}"/>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7" name="Footer Placeholder 4">
            <a:extLst>
              <a:ext uri="{FF2B5EF4-FFF2-40B4-BE49-F238E27FC236}">
                <a16:creationId xmlns:a16="http://schemas.microsoft.com/office/drawing/2014/main" id="{C02F88E5-6370-3E4B-9F09-EB1FFE8EE911}"/>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3349255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59AB7-9017-493A-B197-447A8DA6A224}"/>
              </a:ext>
            </a:extLst>
          </p:cNvPr>
          <p:cNvSpPr>
            <a:spLocks noGrp="1"/>
          </p:cNvSpPr>
          <p:nvPr>
            <p:ph type="title"/>
          </p:nvPr>
        </p:nvSpPr>
        <p:spPr>
          <a:xfrm>
            <a:off x="0" y="219179"/>
            <a:ext cx="12192000" cy="1325563"/>
          </a:xfrm>
          <a:prstGeom prst="rect">
            <a:avLst/>
          </a:prstGeom>
          <a:solidFill>
            <a:srgbClr val="525663"/>
          </a:solidFill>
        </p:spPr>
        <p:txBody>
          <a:bodyPr/>
          <a:lstStyle>
            <a:lvl1pPr algn="ctr">
              <a:defRPr/>
            </a:lvl1pPr>
          </a:lstStyle>
          <a:p>
            <a:r>
              <a:rPr lang="en-US" dirty="0"/>
              <a:t>Click to edit Master title style</a:t>
            </a:r>
          </a:p>
        </p:txBody>
      </p:sp>
      <p:sp>
        <p:nvSpPr>
          <p:cNvPr id="3" name="Content Placeholder 2">
            <a:extLst>
              <a:ext uri="{FF2B5EF4-FFF2-40B4-BE49-F238E27FC236}">
                <a16:creationId xmlns:a16="http://schemas.microsoft.com/office/drawing/2014/main" id="{0C68137A-C2AB-4E70-8F0A-DF1F20D5F631}"/>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D5C33322-4545-4C1C-9172-5F2D0D665F45}"/>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7" name="Footer Placeholder 4">
            <a:extLst>
              <a:ext uri="{FF2B5EF4-FFF2-40B4-BE49-F238E27FC236}">
                <a16:creationId xmlns:a16="http://schemas.microsoft.com/office/drawing/2014/main" id="{52A4CE8E-18FC-AA4C-AD52-E1592C71051F}"/>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2347192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18FDE-D489-4C86-9271-93AE6B61DD70}"/>
              </a:ext>
            </a:extLst>
          </p:cNvPr>
          <p:cNvSpPr>
            <a:spLocks noGrp="1"/>
          </p:cNvSpPr>
          <p:nvPr>
            <p:ph type="title"/>
          </p:nvPr>
        </p:nvSpPr>
        <p:spPr>
          <a:xfrm>
            <a:off x="831850" y="1709738"/>
            <a:ext cx="10515600" cy="2852737"/>
          </a:xfrm>
          <a:prstGeom prst="rect">
            <a:avLst/>
          </a:prstGeom>
          <a:solidFill>
            <a:srgbClr val="525663"/>
          </a:solidFill>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63E6569-81DF-4146-9012-6819CB0BAE6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2462E871-583C-473B-B45D-745B4DD6F758}"/>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7" name="Footer Placeholder 4">
            <a:extLst>
              <a:ext uri="{FF2B5EF4-FFF2-40B4-BE49-F238E27FC236}">
                <a16:creationId xmlns:a16="http://schemas.microsoft.com/office/drawing/2014/main" id="{AB860A6A-E3E9-0443-87B5-40F0F2AFDC82}"/>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3903133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D8C34-6059-4CE7-BE06-657C993844DF}"/>
              </a:ext>
            </a:extLst>
          </p:cNvPr>
          <p:cNvSpPr>
            <a:spLocks noGrp="1"/>
          </p:cNvSpPr>
          <p:nvPr>
            <p:ph type="title"/>
          </p:nvPr>
        </p:nvSpPr>
        <p:spPr>
          <a:xfrm>
            <a:off x="0" y="229339"/>
            <a:ext cx="12192000" cy="1325563"/>
          </a:xfrm>
          <a:prstGeom prst="rect">
            <a:avLst/>
          </a:prstGeom>
          <a:solidFill>
            <a:srgbClr val="525663"/>
          </a:solidFill>
        </p:spPr>
        <p:txBody>
          <a:bodyPr/>
          <a:lstStyle/>
          <a:p>
            <a:r>
              <a:rPr lang="en-US"/>
              <a:t>Click to edit Master title style</a:t>
            </a:r>
          </a:p>
        </p:txBody>
      </p:sp>
      <p:sp>
        <p:nvSpPr>
          <p:cNvPr id="3" name="Content Placeholder 2">
            <a:extLst>
              <a:ext uri="{FF2B5EF4-FFF2-40B4-BE49-F238E27FC236}">
                <a16:creationId xmlns:a16="http://schemas.microsoft.com/office/drawing/2014/main" id="{D73237E0-9EAC-4CA4-A2D7-04ACDC073B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3D2667B-9ED6-4150-A93F-2DF9DC92DE3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D0CA1C7F-D47E-42B9-93EA-EBE4B5126C34}"/>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8" name="Footer Placeholder 4">
            <a:extLst>
              <a:ext uri="{FF2B5EF4-FFF2-40B4-BE49-F238E27FC236}">
                <a16:creationId xmlns:a16="http://schemas.microsoft.com/office/drawing/2014/main" id="{B4C6CFDE-D9E4-4E8C-8D82-2A1CBD147F17}"/>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942798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8697-1D43-49C1-B155-058286CAD9D6}"/>
              </a:ext>
            </a:extLst>
          </p:cNvPr>
          <p:cNvSpPr>
            <a:spLocks noGrp="1"/>
          </p:cNvSpPr>
          <p:nvPr>
            <p:ph type="title"/>
          </p:nvPr>
        </p:nvSpPr>
        <p:spPr>
          <a:xfrm>
            <a:off x="0" y="253594"/>
            <a:ext cx="12192000" cy="1325563"/>
          </a:xfrm>
          <a:prstGeom prst="rect">
            <a:avLst/>
          </a:prstGeom>
          <a:solidFill>
            <a:srgbClr val="525663"/>
          </a:solidFill>
        </p:spPr>
        <p:txBody>
          <a:bodyPr/>
          <a:lstStyle/>
          <a:p>
            <a:r>
              <a:rPr lang="en-US" dirty="0"/>
              <a:t>Click to edit Master title style</a:t>
            </a:r>
          </a:p>
        </p:txBody>
      </p:sp>
      <p:sp>
        <p:nvSpPr>
          <p:cNvPr id="3" name="Text Placeholder 2">
            <a:extLst>
              <a:ext uri="{FF2B5EF4-FFF2-40B4-BE49-F238E27FC236}">
                <a16:creationId xmlns:a16="http://schemas.microsoft.com/office/drawing/2014/main" id="{AF48D91B-3FF6-472C-99F4-C89EE89F97A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AE2FD5-A14E-4557-BD01-48D550CCFFA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1C31473-A1B2-46DB-AA9A-41A3293160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2D3A49D-FC9C-4394-B7D8-BE500A7BFCC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343A933E-AD9C-455D-B9D0-DE439D4A67EA}"/>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10" name="Footer Placeholder 4">
            <a:extLst>
              <a:ext uri="{FF2B5EF4-FFF2-40B4-BE49-F238E27FC236}">
                <a16:creationId xmlns:a16="http://schemas.microsoft.com/office/drawing/2014/main" id="{2E1E2DDE-15A5-3949-A129-9314DDF18DC5}"/>
              </a:ext>
            </a:extLst>
          </p:cNvPr>
          <p:cNvSpPr>
            <a:spLocks noGrp="1"/>
          </p:cNvSpPr>
          <p:nvPr>
            <p:ph type="ftr" sz="quarter" idx="1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2497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07E97-2003-402A-8CDF-9D9FF63F6D99}"/>
              </a:ext>
            </a:extLst>
          </p:cNvPr>
          <p:cNvSpPr>
            <a:spLocks noGrp="1"/>
          </p:cNvSpPr>
          <p:nvPr>
            <p:ph type="title"/>
          </p:nvPr>
        </p:nvSpPr>
        <p:spPr>
          <a:xfrm>
            <a:off x="0" y="229339"/>
            <a:ext cx="12192000" cy="1325563"/>
          </a:xfrm>
          <a:prstGeom prst="rect">
            <a:avLst/>
          </a:prstGeom>
          <a:solidFill>
            <a:srgbClr val="525663"/>
          </a:solidFill>
        </p:spPr>
        <p:txBody>
          <a:bodyPr/>
          <a:lstStyle/>
          <a:p>
            <a:r>
              <a:rPr lang="en-US" dirty="0"/>
              <a:t>Click to edit Master title style</a:t>
            </a:r>
          </a:p>
        </p:txBody>
      </p:sp>
      <p:sp>
        <p:nvSpPr>
          <p:cNvPr id="5" name="Slide Number Placeholder 4">
            <a:extLst>
              <a:ext uri="{FF2B5EF4-FFF2-40B4-BE49-F238E27FC236}">
                <a16:creationId xmlns:a16="http://schemas.microsoft.com/office/drawing/2014/main" id="{48DC5EFF-8788-4DF8-8A41-E5BF565FBAF8}"/>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6" name="Footer Placeholder 4">
            <a:extLst>
              <a:ext uri="{FF2B5EF4-FFF2-40B4-BE49-F238E27FC236}">
                <a16:creationId xmlns:a16="http://schemas.microsoft.com/office/drawing/2014/main" id="{72D2C83C-F500-AA4B-9DB4-50DE4379D46E}"/>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
        <p:nvSpPr>
          <p:cNvPr id="7" name="Right Triangle 6">
            <a:extLst>
              <a:ext uri="{FF2B5EF4-FFF2-40B4-BE49-F238E27FC236}">
                <a16:creationId xmlns:a16="http://schemas.microsoft.com/office/drawing/2014/main" id="{C0D0E487-135E-044E-AC68-1CCCEB37639C}"/>
              </a:ext>
            </a:extLst>
          </p:cNvPr>
          <p:cNvSpPr/>
          <p:nvPr userDrawn="1"/>
        </p:nvSpPr>
        <p:spPr>
          <a:xfrm rot="10800000" flipH="1">
            <a:off x="609600" y="1554902"/>
            <a:ext cx="848497" cy="560173"/>
          </a:xfrm>
          <a:prstGeom prst="rtTriangle">
            <a:avLst/>
          </a:prstGeom>
          <a:solidFill>
            <a:srgbClr val="52566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2991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9983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D42275-7AF1-9544-9420-BEA2EF2CB54F}"/>
              </a:ext>
            </a:extLst>
          </p:cNvPr>
          <p:cNvSpPr/>
          <p:nvPr userDrawn="1"/>
        </p:nvSpPr>
        <p:spPr>
          <a:xfrm>
            <a:off x="5183188" y="987552"/>
            <a:ext cx="6172200" cy="5210048"/>
          </a:xfrm>
          <a:prstGeom prst="rect">
            <a:avLst/>
          </a:prstGeom>
          <a:solidFill>
            <a:srgbClr val="E6E7EC"/>
          </a:solidFill>
          <a:ln>
            <a:solidFill>
              <a:srgbClr val="E6E7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7CA5EC6-385F-41CA-9B0F-14B543627F7A}"/>
              </a:ext>
            </a:extLst>
          </p:cNvPr>
          <p:cNvSpPr/>
          <p:nvPr userDrawn="1"/>
        </p:nvSpPr>
        <p:spPr>
          <a:xfrm>
            <a:off x="836612" y="2358189"/>
            <a:ext cx="3990882" cy="3839411"/>
          </a:xfrm>
          <a:prstGeom prst="rect">
            <a:avLst/>
          </a:prstGeom>
          <a:solidFill>
            <a:srgbClr val="FAFAF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a:extLst>
              <a:ext uri="{FF2B5EF4-FFF2-40B4-BE49-F238E27FC236}">
                <a16:creationId xmlns:a16="http://schemas.microsoft.com/office/drawing/2014/main" id="{4AAEFFE1-CD4D-4AF7-95F3-880D7E9AFB20}"/>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10" name="Rectangle 9">
            <a:extLst>
              <a:ext uri="{FF2B5EF4-FFF2-40B4-BE49-F238E27FC236}">
                <a16:creationId xmlns:a16="http://schemas.microsoft.com/office/drawing/2014/main" id="{D7B101D1-1728-BC40-9454-309E49257E1E}"/>
              </a:ext>
            </a:extLst>
          </p:cNvPr>
          <p:cNvSpPr/>
          <p:nvPr userDrawn="1"/>
        </p:nvSpPr>
        <p:spPr>
          <a:xfrm>
            <a:off x="5422811" y="1361440"/>
            <a:ext cx="5691260" cy="465328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9DB0781-187A-434A-9FDF-BA8CC7DC4238}"/>
              </a:ext>
            </a:extLst>
          </p:cNvPr>
          <p:cNvSpPr>
            <a:spLocks noGrp="1"/>
          </p:cNvSpPr>
          <p:nvPr>
            <p:ph type="title"/>
          </p:nvPr>
        </p:nvSpPr>
        <p:spPr>
          <a:xfrm>
            <a:off x="839789" y="457200"/>
            <a:ext cx="4861764" cy="1600200"/>
          </a:xfrm>
          <a:prstGeom prst="rect">
            <a:avLst/>
          </a:prstGeom>
          <a:solidFill>
            <a:srgbClr val="525663"/>
          </a:solidFill>
        </p:spPr>
        <p:txBody>
          <a:bodyPr anchor="b"/>
          <a:lstStyle>
            <a:lvl1pPr>
              <a:defRPr sz="3200"/>
            </a:lvl1pPr>
          </a:lstStyle>
          <a:p>
            <a:r>
              <a:rPr lang="en-US" dirty="0"/>
              <a:t>Click to edit Master title style</a:t>
            </a:r>
          </a:p>
        </p:txBody>
      </p:sp>
      <p:pic>
        <p:nvPicPr>
          <p:cNvPr id="13" name="Graphic 12" descr="Pin">
            <a:extLst>
              <a:ext uri="{FF2B5EF4-FFF2-40B4-BE49-F238E27FC236}">
                <a16:creationId xmlns:a16="http://schemas.microsoft.com/office/drawing/2014/main" id="{CA0DF783-9F05-714B-B389-C7243834393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flipH="1">
            <a:off x="8153399" y="688837"/>
            <a:ext cx="940771" cy="940771"/>
          </a:xfrm>
          <a:prstGeom prst="rect">
            <a:avLst/>
          </a:prstGeom>
          <a:effectLst>
            <a:outerShdw blurRad="50800" dist="38100" dir="18900000" algn="bl" rotWithShape="0">
              <a:prstClr val="black">
                <a:alpha val="40000"/>
              </a:prstClr>
            </a:outerShdw>
          </a:effectLst>
        </p:spPr>
      </p:pic>
      <p:sp>
        <p:nvSpPr>
          <p:cNvPr id="14" name="Footer Placeholder 4">
            <a:extLst>
              <a:ext uri="{FF2B5EF4-FFF2-40B4-BE49-F238E27FC236}">
                <a16:creationId xmlns:a16="http://schemas.microsoft.com/office/drawing/2014/main" id="{94B959BF-628B-3143-A764-CB4CA77A7AC7}"/>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721060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Content with Cap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D42275-7AF1-9544-9420-BEA2EF2CB54F}"/>
              </a:ext>
            </a:extLst>
          </p:cNvPr>
          <p:cNvSpPr/>
          <p:nvPr userDrawn="1"/>
        </p:nvSpPr>
        <p:spPr>
          <a:xfrm>
            <a:off x="4114800" y="843280"/>
            <a:ext cx="7240588" cy="5354320"/>
          </a:xfrm>
          <a:prstGeom prst="rect">
            <a:avLst/>
          </a:prstGeom>
          <a:solidFill>
            <a:srgbClr val="E6E7EC"/>
          </a:solidFill>
          <a:ln>
            <a:solidFill>
              <a:srgbClr val="E6E7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7CA5EC6-385F-41CA-9B0F-14B543627F7A}"/>
              </a:ext>
            </a:extLst>
          </p:cNvPr>
          <p:cNvSpPr/>
          <p:nvPr userDrawn="1"/>
        </p:nvSpPr>
        <p:spPr>
          <a:xfrm>
            <a:off x="836611" y="2358189"/>
            <a:ext cx="3135313" cy="3839411"/>
          </a:xfrm>
          <a:prstGeom prst="rect">
            <a:avLst/>
          </a:prstGeom>
          <a:solidFill>
            <a:srgbClr val="FAFAF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a:extLst>
              <a:ext uri="{FF2B5EF4-FFF2-40B4-BE49-F238E27FC236}">
                <a16:creationId xmlns:a16="http://schemas.microsoft.com/office/drawing/2014/main" id="{4AAEFFE1-CD4D-4AF7-95F3-880D7E9AFB20}"/>
              </a:ext>
            </a:extLst>
          </p:cNvPr>
          <p:cNvSpPr>
            <a:spLocks noGrp="1"/>
          </p:cNvSpPr>
          <p:nvPr>
            <p:ph type="sldNum" sz="quarter" idx="12"/>
          </p:nvPr>
        </p:nvSpPr>
        <p:spPr/>
        <p:txBody>
          <a:bodyPr/>
          <a:lstStyle/>
          <a:p>
            <a:fld id="{EEE06FBF-71E0-4FCC-8E80-4A163040A9FC}" type="slidenum">
              <a:rPr lang="en-US" smtClean="0"/>
              <a:t>‹#›</a:t>
            </a:fld>
            <a:endParaRPr lang="en-US"/>
          </a:p>
        </p:txBody>
      </p:sp>
      <p:sp>
        <p:nvSpPr>
          <p:cNvPr id="10" name="Rectangle 9">
            <a:extLst>
              <a:ext uri="{FF2B5EF4-FFF2-40B4-BE49-F238E27FC236}">
                <a16:creationId xmlns:a16="http://schemas.microsoft.com/office/drawing/2014/main" id="{D7B101D1-1728-BC40-9454-309E49257E1E}"/>
              </a:ext>
            </a:extLst>
          </p:cNvPr>
          <p:cNvSpPr/>
          <p:nvPr userDrawn="1"/>
        </p:nvSpPr>
        <p:spPr>
          <a:xfrm>
            <a:off x="4352925" y="1066800"/>
            <a:ext cx="6761146" cy="494792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9DB0781-187A-434A-9FDF-BA8CC7DC4238}"/>
              </a:ext>
            </a:extLst>
          </p:cNvPr>
          <p:cNvSpPr>
            <a:spLocks noGrp="1"/>
          </p:cNvSpPr>
          <p:nvPr>
            <p:ph type="title"/>
          </p:nvPr>
        </p:nvSpPr>
        <p:spPr>
          <a:xfrm>
            <a:off x="839789" y="457200"/>
            <a:ext cx="4861764" cy="1600200"/>
          </a:xfrm>
          <a:prstGeom prst="rect">
            <a:avLst/>
          </a:prstGeom>
          <a:solidFill>
            <a:srgbClr val="525663"/>
          </a:solidFill>
        </p:spPr>
        <p:txBody>
          <a:bodyPr anchor="b"/>
          <a:lstStyle>
            <a:lvl1pPr>
              <a:defRPr sz="3200"/>
            </a:lvl1pPr>
          </a:lstStyle>
          <a:p>
            <a:r>
              <a:rPr lang="en-US" dirty="0"/>
              <a:t>Click to edit Master title style</a:t>
            </a:r>
          </a:p>
        </p:txBody>
      </p:sp>
      <p:pic>
        <p:nvPicPr>
          <p:cNvPr id="13" name="Graphic 12" descr="Pin">
            <a:extLst>
              <a:ext uri="{FF2B5EF4-FFF2-40B4-BE49-F238E27FC236}">
                <a16:creationId xmlns:a16="http://schemas.microsoft.com/office/drawing/2014/main" id="{CA0DF783-9F05-714B-B389-C7243834393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flipH="1">
            <a:off x="7733498" y="372894"/>
            <a:ext cx="940771" cy="940771"/>
          </a:xfrm>
          <a:prstGeom prst="rect">
            <a:avLst/>
          </a:prstGeom>
          <a:effectLst>
            <a:outerShdw blurRad="50800" dist="38100" dir="18900000" algn="bl" rotWithShape="0">
              <a:prstClr val="black">
                <a:alpha val="40000"/>
              </a:prstClr>
            </a:outerShdw>
          </a:effectLst>
        </p:spPr>
      </p:pic>
      <p:sp>
        <p:nvSpPr>
          <p:cNvPr id="14" name="Footer Placeholder 4">
            <a:extLst>
              <a:ext uri="{FF2B5EF4-FFF2-40B4-BE49-F238E27FC236}">
                <a16:creationId xmlns:a16="http://schemas.microsoft.com/office/drawing/2014/main" id="{94B959BF-628B-3143-A764-CB4CA77A7AC7}"/>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Tree>
    <p:extLst>
      <p:ext uri="{BB962C8B-B14F-4D97-AF65-F5344CB8AC3E}">
        <p14:creationId xmlns:p14="http://schemas.microsoft.com/office/powerpoint/2010/main" val="27831907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52F61CA-7AEB-4976-BA34-BE96C445D8D1}"/>
              </a:ext>
            </a:extLst>
          </p:cNvPr>
          <p:cNvSpPr/>
          <p:nvPr userDrawn="1"/>
        </p:nvSpPr>
        <p:spPr>
          <a:xfrm>
            <a:off x="77001" y="86628"/>
            <a:ext cx="12041205" cy="6699184"/>
          </a:xfrm>
          <a:prstGeom prst="rect">
            <a:avLst/>
          </a:prstGeom>
          <a:solidFill>
            <a:srgbClr val="E6E7EB"/>
          </a:solidFill>
          <a:ln>
            <a:solidFill>
              <a:srgbClr val="F3F3F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82CC73E2-4135-4D85-9ED8-A28B969BEF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D58CDCE-0B5B-4C77-811A-A375A3B3A35B}"/>
              </a:ext>
            </a:extLst>
          </p:cNvPr>
          <p:cNvSpPr>
            <a:spLocks noGrp="1"/>
          </p:cNvSpPr>
          <p:nvPr>
            <p:ph type="ftr" sz="quarter" idx="3"/>
          </p:nvPr>
        </p:nvSpPr>
        <p:spPr>
          <a:xfrm>
            <a:off x="4038600" y="6496315"/>
            <a:ext cx="4114800" cy="365125"/>
          </a:xfrm>
          <a:prstGeom prst="rect">
            <a:avLst/>
          </a:prstGeom>
        </p:spPr>
        <p:txBody>
          <a:bodyPr vert="horz" lIns="91440" tIns="45720" rIns="91440" bIns="45720" rtlCol="0" anchor="ctr"/>
          <a:lstStyle>
            <a:lvl1pPr algn="ctr">
              <a:defRPr sz="1200">
                <a:solidFill>
                  <a:schemeClr val="tx2"/>
                </a:solidFill>
                <a:latin typeface="Bebas Neue" panose="020B0606020202050201" pitchFamily="34" charset="0"/>
              </a:defRPr>
            </a:lvl1pPr>
          </a:lstStyle>
          <a:p>
            <a:r>
              <a:rPr lang="en-US" dirty="0"/>
              <a:t>@ 2019 Quality Talk. All rights reserved.</a:t>
            </a:r>
          </a:p>
        </p:txBody>
      </p:sp>
      <p:sp>
        <p:nvSpPr>
          <p:cNvPr id="6" name="Slide Number Placeholder 5">
            <a:extLst>
              <a:ext uri="{FF2B5EF4-FFF2-40B4-BE49-F238E27FC236}">
                <a16:creationId xmlns:a16="http://schemas.microsoft.com/office/drawing/2014/main" id="{4B658E9F-CBE6-42EC-8A67-E5EB3DB76FCB}"/>
              </a:ext>
            </a:extLst>
          </p:cNvPr>
          <p:cNvSpPr>
            <a:spLocks noGrp="1"/>
          </p:cNvSpPr>
          <p:nvPr>
            <p:ph type="sldNum" sz="quarter" idx="4"/>
          </p:nvPr>
        </p:nvSpPr>
        <p:spPr>
          <a:xfrm>
            <a:off x="9217098" y="6493383"/>
            <a:ext cx="2743200" cy="365125"/>
          </a:xfrm>
          <a:prstGeom prst="rect">
            <a:avLst/>
          </a:prstGeom>
        </p:spPr>
        <p:txBody>
          <a:bodyPr vert="horz" lIns="91440" tIns="45720" rIns="91440" bIns="45720" rtlCol="0" anchor="ctr"/>
          <a:lstStyle>
            <a:lvl1pPr algn="r">
              <a:defRPr sz="1200">
                <a:solidFill>
                  <a:schemeClr val="tx2"/>
                </a:solidFill>
                <a:latin typeface="Bebas Neue" panose="020B0606020202050201" pitchFamily="34" charset="0"/>
              </a:defRPr>
            </a:lvl1pPr>
          </a:lstStyle>
          <a:p>
            <a:r>
              <a:rPr lang="en-US" dirty="0"/>
              <a:t>1</a:t>
            </a:r>
          </a:p>
        </p:txBody>
      </p:sp>
    </p:spTree>
    <p:extLst>
      <p:ext uri="{BB962C8B-B14F-4D97-AF65-F5344CB8AC3E}">
        <p14:creationId xmlns:p14="http://schemas.microsoft.com/office/powerpoint/2010/main" val="24825185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9" r:id="rId9"/>
    <p:sldLayoutId id="2147483657" r:id="rId10"/>
    <p:sldLayoutId id="2147483658"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8" userDrawn="1">
          <p15:clr>
            <a:srgbClr val="F26B43"/>
          </p15:clr>
        </p15:guide>
        <p15:guide id="2" pos="7632" userDrawn="1">
          <p15:clr>
            <a:srgbClr val="F26B43"/>
          </p15:clr>
        </p15:guide>
        <p15:guide id="3" pos="7536" userDrawn="1">
          <p15:clr>
            <a:srgbClr val="F26B43"/>
          </p15:clr>
        </p15:guide>
        <p15:guide id="4" orient="horz" pos="4272" userDrawn="1">
          <p15:clr>
            <a:srgbClr val="F26B43"/>
          </p15:clr>
        </p15:guide>
        <p15:guide id="5" pos="48" userDrawn="1">
          <p15:clr>
            <a:srgbClr val="F26B43"/>
          </p15:clr>
        </p15:guide>
        <p15:guide id="6" pos="144" userDrawn="1">
          <p15:clr>
            <a:srgbClr val="F26B43"/>
          </p15:clr>
        </p15:guide>
        <p15:guide id="7" orient="horz" pos="139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8.xml"/><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 Id="rId9" Type="http://schemas.openxmlformats.org/officeDocument/2006/relationships/image" Target="../media/image1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867EB32-057B-4015-998C-59366B131548}"/>
              </a:ext>
            </a:extLst>
          </p:cNvPr>
          <p:cNvSpPr/>
          <p:nvPr/>
        </p:nvSpPr>
        <p:spPr>
          <a:xfrm>
            <a:off x="0" y="0"/>
            <a:ext cx="12192000" cy="6858000"/>
          </a:xfrm>
          <a:prstGeom prst="rect">
            <a:avLst/>
          </a:prstGeom>
          <a:solidFill>
            <a:schemeClr val="bg2"/>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88ED2F4-4AB4-459A-A3F1-1C2F243D5FAA}"/>
              </a:ext>
            </a:extLst>
          </p:cNvPr>
          <p:cNvSpPr/>
          <p:nvPr/>
        </p:nvSpPr>
        <p:spPr>
          <a:xfrm>
            <a:off x="228600" y="212651"/>
            <a:ext cx="11734800" cy="643269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54223A9-EF45-4F51-971E-320B319C6C7C}"/>
              </a:ext>
            </a:extLst>
          </p:cNvPr>
          <p:cNvSpPr/>
          <p:nvPr/>
        </p:nvSpPr>
        <p:spPr>
          <a:xfrm>
            <a:off x="228600" y="4907813"/>
            <a:ext cx="11734800" cy="171627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3009D80A-D31A-430C-ADA0-26730A857626}"/>
              </a:ext>
            </a:extLst>
          </p:cNvPr>
          <p:cNvCxnSpPr>
            <a:cxnSpLocks/>
          </p:cNvCxnSpPr>
          <p:nvPr/>
        </p:nvCxnSpPr>
        <p:spPr>
          <a:xfrm>
            <a:off x="620233" y="1637414"/>
            <a:ext cx="10951535"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8005E05E-AD48-4B24-A95B-59E454FB0BFC}"/>
              </a:ext>
            </a:extLst>
          </p:cNvPr>
          <p:cNvPicPr>
            <a:picLocks noChangeAspect="1"/>
          </p:cNvPicPr>
          <p:nvPr/>
        </p:nvPicPr>
        <p:blipFill>
          <a:blip r:embed="rId2"/>
          <a:stretch>
            <a:fillRect/>
          </a:stretch>
        </p:blipFill>
        <p:spPr>
          <a:xfrm>
            <a:off x="5109651" y="374794"/>
            <a:ext cx="1972699" cy="1139459"/>
          </a:xfrm>
          <a:prstGeom prst="rect">
            <a:avLst/>
          </a:prstGeom>
        </p:spPr>
      </p:pic>
      <p:sp>
        <p:nvSpPr>
          <p:cNvPr id="10" name="Rectangle 9">
            <a:extLst>
              <a:ext uri="{FF2B5EF4-FFF2-40B4-BE49-F238E27FC236}">
                <a16:creationId xmlns:a16="http://schemas.microsoft.com/office/drawing/2014/main" id="{2AB105D2-6089-42B0-8354-6DB54AEE2B9B}"/>
              </a:ext>
            </a:extLst>
          </p:cNvPr>
          <p:cNvSpPr/>
          <p:nvPr/>
        </p:nvSpPr>
        <p:spPr>
          <a:xfrm>
            <a:off x="737195" y="1590454"/>
            <a:ext cx="10717610" cy="32411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600" b="1" cap="small" dirty="0">
                <a:solidFill>
                  <a:schemeClr val="accent1">
                    <a:lumMod val="50000"/>
                  </a:schemeClr>
                </a:solidFill>
                <a:latin typeface="+mj-lt"/>
              </a:rPr>
              <a:t>CHALLENGE ARGUMENTS</a:t>
            </a:r>
          </a:p>
        </p:txBody>
      </p:sp>
      <p:sp>
        <p:nvSpPr>
          <p:cNvPr id="12" name="Rectangle 11">
            <a:extLst>
              <a:ext uri="{FF2B5EF4-FFF2-40B4-BE49-F238E27FC236}">
                <a16:creationId xmlns:a16="http://schemas.microsoft.com/office/drawing/2014/main" id="{66387E93-5025-4E68-B0DB-AD6596FF6FD1}"/>
              </a:ext>
            </a:extLst>
          </p:cNvPr>
          <p:cNvSpPr/>
          <p:nvPr/>
        </p:nvSpPr>
        <p:spPr>
          <a:xfrm>
            <a:off x="838200" y="5029910"/>
            <a:ext cx="10668000" cy="16697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US" sz="2400" i="1" spc="300" dirty="0">
                <a:solidFill>
                  <a:schemeClr val="bg1"/>
                </a:solidFill>
                <a:latin typeface="Bebas Neue" panose="020B0606020202050201" pitchFamily="34" charset="0"/>
              </a:rPr>
              <a:t>Classroom Learning Environments</a:t>
            </a:r>
            <a:endParaRPr lang="en-US" i="1" dirty="0">
              <a:solidFill>
                <a:schemeClr val="bg1"/>
              </a:solidFill>
              <a:latin typeface="+mj-lt"/>
            </a:endParaRPr>
          </a:p>
        </p:txBody>
      </p:sp>
    </p:spTree>
    <p:extLst>
      <p:ext uri="{BB962C8B-B14F-4D97-AF65-F5344CB8AC3E}">
        <p14:creationId xmlns:p14="http://schemas.microsoft.com/office/powerpoint/2010/main" val="171055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8" y="457200"/>
            <a:ext cx="4636670" cy="1600200"/>
          </a:xfrm>
          <a:prstGeom prst="rect">
            <a:avLst/>
          </a:prstGeom>
          <a:solidFill>
            <a:srgbClr val="525662"/>
          </a:solidFill>
        </p:spPr>
        <p:txBody>
          <a:bodyPr lIns="182880">
            <a:normAutofit/>
          </a:bodyPr>
          <a:lstStyle/>
          <a:p>
            <a:r>
              <a:rPr lang="en-US" b="1" dirty="0">
                <a:solidFill>
                  <a:schemeClr val="bg1"/>
                </a:solidFill>
              </a:rPr>
              <a:t>WEIGHT OF AN ARGUMENT</a:t>
            </a:r>
          </a:p>
        </p:txBody>
      </p:sp>
      <p:sp>
        <p:nvSpPr>
          <p:cNvPr id="8" name="Text Placeholder 3">
            <a:extLst>
              <a:ext uri="{FF2B5EF4-FFF2-40B4-BE49-F238E27FC236}">
                <a16:creationId xmlns:a16="http://schemas.microsoft.com/office/drawing/2014/main" id="{5DEAC004-7EEE-41BB-B8CA-D48201B465F8}"/>
              </a:ext>
            </a:extLst>
          </p:cNvPr>
          <p:cNvSpPr txBox="1">
            <a:spLocks/>
          </p:cNvSpPr>
          <p:nvPr/>
        </p:nvSpPr>
        <p:spPr>
          <a:xfrm>
            <a:off x="942975" y="2346159"/>
            <a:ext cx="3879282" cy="3851441"/>
          </a:xfrm>
          <a:prstGeom prst="rect">
            <a:avLst/>
          </a:prstGeom>
          <a:noFill/>
        </p:spPr>
        <p:txBody>
          <a:bodyPr vert="horz" lIns="91440" tIns="457200" rIns="91440" bIns="2743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SzPct val="60000"/>
              <a:buNone/>
            </a:pPr>
            <a:r>
              <a:rPr lang="en-US" sz="2600" dirty="0">
                <a:solidFill>
                  <a:schemeClr val="tx2"/>
                </a:solidFill>
                <a:latin typeface="Garamond" panose="02020404030301010803" pitchFamily="18" charset="0"/>
              </a:rPr>
              <a:t>Recall that arguments have more weight when:</a:t>
            </a:r>
          </a:p>
          <a:p>
            <a:pPr>
              <a:buSzPct val="60000"/>
              <a:buFont typeface="Wingdings" panose="05000000000000000000" pitchFamily="2" charset="2"/>
              <a:buChar char="ü"/>
            </a:pPr>
            <a:r>
              <a:rPr lang="en-US" sz="2600" dirty="0">
                <a:solidFill>
                  <a:schemeClr val="tx2"/>
                </a:solidFill>
                <a:latin typeface="Garamond" panose="02020404030301010803" pitchFamily="18" charset="0"/>
              </a:rPr>
              <a:t>They contain more reasons/reasoning and evidence</a:t>
            </a:r>
          </a:p>
          <a:p>
            <a:pPr>
              <a:buSzPct val="60000"/>
              <a:buFont typeface="Wingdings" panose="05000000000000000000" pitchFamily="2" charset="2"/>
              <a:buChar char="ü"/>
            </a:pPr>
            <a:r>
              <a:rPr lang="en-US" sz="2600" dirty="0">
                <a:solidFill>
                  <a:schemeClr val="tx2"/>
                </a:solidFill>
                <a:latin typeface="Garamond" panose="02020404030301010803" pitchFamily="18" charset="0"/>
              </a:rPr>
              <a:t>The reasons/reasoning and evidence used are strong</a:t>
            </a:r>
          </a:p>
        </p:txBody>
      </p:sp>
      <p:sp>
        <p:nvSpPr>
          <p:cNvPr id="4" name="Slide Number Placeholder 3">
            <a:extLst>
              <a:ext uri="{FF2B5EF4-FFF2-40B4-BE49-F238E27FC236}">
                <a16:creationId xmlns:a16="http://schemas.microsoft.com/office/drawing/2014/main" id="{0B8E71F6-CEB8-47E6-86B7-BD8A506E25CB}"/>
              </a:ext>
            </a:extLst>
          </p:cNvPr>
          <p:cNvSpPr>
            <a:spLocks noGrp="1"/>
          </p:cNvSpPr>
          <p:nvPr>
            <p:ph type="sldNum" sz="quarter" idx="12"/>
          </p:nvPr>
        </p:nvSpPr>
        <p:spPr/>
        <p:txBody>
          <a:bodyPr/>
          <a:lstStyle/>
          <a:p>
            <a:fld id="{EEE06FBF-71E0-4FCC-8E80-4A163040A9FC}" type="slidenum">
              <a:rPr lang="en-US" smtClean="0"/>
              <a:t>10</a:t>
            </a:fld>
            <a:endParaRPr lang="en-US"/>
          </a:p>
        </p:txBody>
      </p:sp>
      <p:sp>
        <p:nvSpPr>
          <p:cNvPr id="11" name="Right Triangle 10">
            <a:extLst>
              <a:ext uri="{FF2B5EF4-FFF2-40B4-BE49-F238E27FC236}">
                <a16:creationId xmlns:a16="http://schemas.microsoft.com/office/drawing/2014/main" id="{2E8E8179-67E9-4172-9FCD-8248EE205D89}"/>
              </a:ext>
            </a:extLst>
          </p:cNvPr>
          <p:cNvSpPr/>
          <p:nvPr/>
        </p:nvSpPr>
        <p:spPr>
          <a:xfrm rot="10800000" flipH="1">
            <a:off x="1071913" y="2047444"/>
            <a:ext cx="848497" cy="560173"/>
          </a:xfrm>
          <a:prstGeom prst="rtTriangle">
            <a:avLst/>
          </a:prstGeom>
          <a:solidFill>
            <a:srgbClr val="52566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4">
            <a:extLst>
              <a:ext uri="{FF2B5EF4-FFF2-40B4-BE49-F238E27FC236}">
                <a16:creationId xmlns:a16="http://schemas.microsoft.com/office/drawing/2014/main" id="{AECE4E3E-D455-4942-8D51-4BF45E174A81}"/>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6" name="Rectangle 5">
            <a:extLst>
              <a:ext uri="{FF2B5EF4-FFF2-40B4-BE49-F238E27FC236}">
                <a16:creationId xmlns:a16="http://schemas.microsoft.com/office/drawing/2014/main" id="{FEC7CE0C-CF42-47DA-9EEA-82F9BE77A878}"/>
              </a:ext>
            </a:extLst>
          </p:cNvPr>
          <p:cNvSpPr/>
          <p:nvPr/>
        </p:nvSpPr>
        <p:spPr>
          <a:xfrm>
            <a:off x="6388241" y="5731315"/>
            <a:ext cx="3760076" cy="228483"/>
          </a:xfrm>
          <a:prstGeom prst="rect">
            <a:avLst/>
          </a:prstGeom>
          <a:blipFill>
            <a:blip r:embed="rId2"/>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C7AF324B-30A3-4196-9AF5-C79EA1F10B2F}"/>
              </a:ext>
            </a:extLst>
          </p:cNvPr>
          <p:cNvSpPr/>
          <p:nvPr/>
        </p:nvSpPr>
        <p:spPr>
          <a:xfrm rot="5400000">
            <a:off x="6341978" y="3522921"/>
            <a:ext cx="3851441" cy="266631"/>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Isosceles Triangle 31">
            <a:extLst>
              <a:ext uri="{FF2B5EF4-FFF2-40B4-BE49-F238E27FC236}">
                <a16:creationId xmlns:a16="http://schemas.microsoft.com/office/drawing/2014/main" id="{484C8515-A337-4EE0-B8E9-2762DB2B0630}"/>
              </a:ext>
            </a:extLst>
          </p:cNvPr>
          <p:cNvSpPr/>
          <p:nvPr/>
        </p:nvSpPr>
        <p:spPr>
          <a:xfrm>
            <a:off x="6402527" y="2524633"/>
            <a:ext cx="1359984" cy="2096430"/>
          </a:xfrm>
          <a:prstGeom prst="triangle">
            <a:avLst/>
          </a:prstGeom>
          <a:solidFill>
            <a:srgbClr val="FFFFFF"/>
          </a:solid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Partial Circle 19">
            <a:extLst>
              <a:ext uri="{FF2B5EF4-FFF2-40B4-BE49-F238E27FC236}">
                <a16:creationId xmlns:a16="http://schemas.microsoft.com/office/drawing/2014/main" id="{3C65674A-72A3-4C1B-BC08-EB505F42DD7C}"/>
              </a:ext>
            </a:extLst>
          </p:cNvPr>
          <p:cNvSpPr/>
          <p:nvPr/>
        </p:nvSpPr>
        <p:spPr>
          <a:xfrm>
            <a:off x="6353704" y="4207608"/>
            <a:ext cx="1463040" cy="800619"/>
          </a:xfrm>
          <a:prstGeom prst="pie">
            <a:avLst>
              <a:gd name="adj1" fmla="val 0"/>
              <a:gd name="adj2" fmla="val 107881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35" name="Straight Connector 34">
            <a:extLst>
              <a:ext uri="{FF2B5EF4-FFF2-40B4-BE49-F238E27FC236}">
                <a16:creationId xmlns:a16="http://schemas.microsoft.com/office/drawing/2014/main" id="{53EF66BC-00B0-4780-9AAA-7A0CC93FBC9A}"/>
              </a:ext>
            </a:extLst>
          </p:cNvPr>
          <p:cNvCxnSpPr>
            <a:cxnSpLocks/>
          </p:cNvCxnSpPr>
          <p:nvPr/>
        </p:nvCxnSpPr>
        <p:spPr>
          <a:xfrm>
            <a:off x="6199189" y="4596368"/>
            <a:ext cx="1691908" cy="0"/>
          </a:xfrm>
          <a:prstGeom prst="line">
            <a:avLst/>
          </a:prstGeom>
          <a:ln w="57150">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4A256698-AC36-4A55-B815-E76E9C288C98}"/>
              </a:ext>
            </a:extLst>
          </p:cNvPr>
          <p:cNvGrpSpPr/>
          <p:nvPr/>
        </p:nvGrpSpPr>
        <p:grpSpPr>
          <a:xfrm>
            <a:off x="6535557" y="3624585"/>
            <a:ext cx="1093680" cy="1069941"/>
            <a:chOff x="6712949" y="3786952"/>
            <a:chExt cx="1030317" cy="1077322"/>
          </a:xfrm>
        </p:grpSpPr>
        <p:pic>
          <p:nvPicPr>
            <p:cNvPr id="24" name="Picture 11" descr="C:\Users\wlw\Desktop\claim.jpg">
              <a:extLst>
                <a:ext uri="{FF2B5EF4-FFF2-40B4-BE49-F238E27FC236}">
                  <a16:creationId xmlns:a16="http://schemas.microsoft.com/office/drawing/2014/main" id="{A69D102D-F6C3-4CF2-83E8-3DD9F57BE76B}"/>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34484">
              <a:off x="6967763" y="3786952"/>
              <a:ext cx="604268" cy="658368"/>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9" descr="C:\Users\wlw\Desktop\reason.jpg">
              <a:extLst>
                <a:ext uri="{FF2B5EF4-FFF2-40B4-BE49-F238E27FC236}">
                  <a16:creationId xmlns:a16="http://schemas.microsoft.com/office/drawing/2014/main" id="{7FDAE25B-0762-4EC0-8814-0E8872C4940E}"/>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21401791">
              <a:off x="6712949" y="4205906"/>
              <a:ext cx="604269" cy="658368"/>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10" descr="C:\Users\wlw\Desktop\evidence.jpg">
              <a:extLst>
                <a:ext uri="{FF2B5EF4-FFF2-40B4-BE49-F238E27FC236}">
                  <a16:creationId xmlns:a16="http://schemas.microsoft.com/office/drawing/2014/main" id="{386DBCE7-89D1-471F-A248-9455B43E0383}"/>
                </a:ext>
              </a:extLst>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43071" y="4201036"/>
              <a:ext cx="600195" cy="653930"/>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38" name="Isosceles Triangle 37">
            <a:extLst>
              <a:ext uri="{FF2B5EF4-FFF2-40B4-BE49-F238E27FC236}">
                <a16:creationId xmlns:a16="http://schemas.microsoft.com/office/drawing/2014/main" id="{4644D4A7-56D0-4A8D-8F73-7AFB7D6EDC59}"/>
              </a:ext>
            </a:extLst>
          </p:cNvPr>
          <p:cNvSpPr/>
          <p:nvPr/>
        </p:nvSpPr>
        <p:spPr>
          <a:xfrm>
            <a:off x="9027782" y="2082293"/>
            <a:ext cx="1175508" cy="1598016"/>
          </a:xfrm>
          <a:prstGeom prst="triangle">
            <a:avLst/>
          </a:prstGeom>
          <a:solidFill>
            <a:srgbClr val="FFFFFF"/>
          </a:solid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Partial Circle 38">
            <a:extLst>
              <a:ext uri="{FF2B5EF4-FFF2-40B4-BE49-F238E27FC236}">
                <a16:creationId xmlns:a16="http://schemas.microsoft.com/office/drawing/2014/main" id="{DE7B3118-EA56-48C8-B9ED-61EC84975362}"/>
              </a:ext>
            </a:extLst>
          </p:cNvPr>
          <p:cNvSpPr/>
          <p:nvPr/>
        </p:nvSpPr>
        <p:spPr>
          <a:xfrm>
            <a:off x="8980612" y="3308884"/>
            <a:ext cx="1280160" cy="800619"/>
          </a:xfrm>
          <a:prstGeom prst="pie">
            <a:avLst>
              <a:gd name="adj1" fmla="val 0"/>
              <a:gd name="adj2" fmla="val 107881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40" name="Straight Connector 39">
            <a:extLst>
              <a:ext uri="{FF2B5EF4-FFF2-40B4-BE49-F238E27FC236}">
                <a16:creationId xmlns:a16="http://schemas.microsoft.com/office/drawing/2014/main" id="{FF33A16F-745A-4289-8BD4-67D0814DC1E1}"/>
              </a:ext>
            </a:extLst>
          </p:cNvPr>
          <p:cNvCxnSpPr>
            <a:cxnSpLocks/>
          </p:cNvCxnSpPr>
          <p:nvPr/>
        </p:nvCxnSpPr>
        <p:spPr>
          <a:xfrm>
            <a:off x="8896790" y="3663717"/>
            <a:ext cx="1691908" cy="0"/>
          </a:xfrm>
          <a:prstGeom prst="line">
            <a:avLst/>
          </a:prstGeom>
          <a:ln w="57150">
            <a:solidFill>
              <a:srgbClr val="FFFFFF"/>
            </a:solidFill>
          </a:ln>
        </p:spPr>
        <p:style>
          <a:lnRef idx="1">
            <a:schemeClr val="accent1"/>
          </a:lnRef>
          <a:fillRef idx="0">
            <a:schemeClr val="accent1"/>
          </a:fillRef>
          <a:effectRef idx="0">
            <a:schemeClr val="accent1"/>
          </a:effectRef>
          <a:fontRef idx="minor">
            <a:schemeClr val="tx1"/>
          </a:fontRef>
        </p:style>
      </p:cxnSp>
      <p:pic>
        <p:nvPicPr>
          <p:cNvPr id="23" name="Picture 11" descr="C:\Users\wlw\Desktop\claim.jpg">
            <a:extLst>
              <a:ext uri="{FF2B5EF4-FFF2-40B4-BE49-F238E27FC236}">
                <a16:creationId xmlns:a16="http://schemas.microsoft.com/office/drawing/2014/main" id="{98217C58-B5C1-4360-83D2-96AC204BB34C}"/>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334484">
            <a:off x="9322013" y="3099816"/>
            <a:ext cx="604268" cy="658368"/>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Rectangle: Rounded Corners 9">
            <a:extLst>
              <a:ext uri="{FF2B5EF4-FFF2-40B4-BE49-F238E27FC236}">
                <a16:creationId xmlns:a16="http://schemas.microsoft.com/office/drawing/2014/main" id="{1114B906-9C9D-4A54-93A1-1FEDCB8E4A48}"/>
              </a:ext>
            </a:extLst>
          </p:cNvPr>
          <p:cNvSpPr/>
          <p:nvPr/>
        </p:nvSpPr>
        <p:spPr>
          <a:xfrm>
            <a:off x="7369745" y="5464684"/>
            <a:ext cx="1812355" cy="266631"/>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E9AC222C-28EF-48BC-BD0D-2A90DBD13DA9}"/>
              </a:ext>
            </a:extLst>
          </p:cNvPr>
          <p:cNvSpPr/>
          <p:nvPr/>
        </p:nvSpPr>
        <p:spPr>
          <a:xfrm rot="20872240">
            <a:off x="6373264" y="2162202"/>
            <a:ext cx="3851441" cy="2666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Oval 40">
            <a:extLst>
              <a:ext uri="{FF2B5EF4-FFF2-40B4-BE49-F238E27FC236}">
                <a16:creationId xmlns:a16="http://schemas.microsoft.com/office/drawing/2014/main" id="{34867647-9757-4205-9D76-901738FA83B4}"/>
              </a:ext>
            </a:extLst>
          </p:cNvPr>
          <p:cNvSpPr/>
          <p:nvPr/>
        </p:nvSpPr>
        <p:spPr>
          <a:xfrm>
            <a:off x="7942803" y="1959384"/>
            <a:ext cx="694944" cy="693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0FFE7D4F-9F38-4749-BAAA-3B279ED473EF}"/>
              </a:ext>
            </a:extLst>
          </p:cNvPr>
          <p:cNvSpPr/>
          <p:nvPr/>
        </p:nvSpPr>
        <p:spPr>
          <a:xfrm>
            <a:off x="8137369" y="2160613"/>
            <a:ext cx="305811" cy="290590"/>
          </a:xfrm>
          <a:prstGeom prst="ellipse">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6482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03CFD-E78D-4659-BBA2-F570E0CAB6C3}"/>
              </a:ext>
            </a:extLst>
          </p:cNvPr>
          <p:cNvSpPr>
            <a:spLocks noGrp="1"/>
          </p:cNvSpPr>
          <p:nvPr>
            <p:ph type="title"/>
          </p:nvPr>
        </p:nvSpPr>
        <p:spPr>
          <a:xfrm>
            <a:off x="831850" y="940890"/>
            <a:ext cx="10515600" cy="2852737"/>
          </a:xfrm>
          <a:solidFill>
            <a:srgbClr val="15647D"/>
          </a:solidFill>
        </p:spPr>
        <p:txBody>
          <a:bodyPr lIns="91440" anchor="ctr">
            <a:normAutofit/>
          </a:bodyPr>
          <a:lstStyle/>
          <a:p>
            <a:pPr algn="ctr"/>
            <a:r>
              <a:rPr lang="en-US" b="1" cap="small" dirty="0">
                <a:solidFill>
                  <a:schemeClr val="bg1"/>
                </a:solidFill>
              </a:rPr>
              <a:t>CHALLENGE ARGUMENT</a:t>
            </a:r>
          </a:p>
        </p:txBody>
      </p:sp>
      <p:sp>
        <p:nvSpPr>
          <p:cNvPr id="7" name="Rectangle 6">
            <a:extLst>
              <a:ext uri="{FF2B5EF4-FFF2-40B4-BE49-F238E27FC236}">
                <a16:creationId xmlns:a16="http://schemas.microsoft.com/office/drawing/2014/main" id="{EE4EFD90-4F64-4C4D-8BFA-0AF35D007CCD}"/>
              </a:ext>
            </a:extLst>
          </p:cNvPr>
          <p:cNvSpPr/>
          <p:nvPr/>
        </p:nvSpPr>
        <p:spPr>
          <a:xfrm>
            <a:off x="0" y="0"/>
            <a:ext cx="12192000" cy="6858000"/>
          </a:xfrm>
          <a:prstGeom prst="rect">
            <a:avLst/>
          </a:prstGeom>
          <a:noFill/>
          <a:ln w="127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DDF4ABA-9C40-44FC-8887-EA6D24B993D8}"/>
              </a:ext>
            </a:extLst>
          </p:cNvPr>
          <p:cNvSpPr>
            <a:spLocks noGrp="1"/>
          </p:cNvSpPr>
          <p:nvPr>
            <p:ph type="sldNum" sz="quarter" idx="12"/>
          </p:nvPr>
        </p:nvSpPr>
        <p:spPr/>
        <p:txBody>
          <a:bodyPr/>
          <a:lstStyle/>
          <a:p>
            <a:fld id="{EEE06FBF-71E0-4FCC-8E80-4A163040A9FC}" type="slidenum">
              <a:rPr lang="en-US" smtClean="0"/>
              <a:t>11</a:t>
            </a:fld>
            <a:endParaRPr lang="en-US"/>
          </a:p>
        </p:txBody>
      </p:sp>
      <p:sp>
        <p:nvSpPr>
          <p:cNvPr id="8" name="Text Placeholder 2">
            <a:extLst>
              <a:ext uri="{FF2B5EF4-FFF2-40B4-BE49-F238E27FC236}">
                <a16:creationId xmlns:a16="http://schemas.microsoft.com/office/drawing/2014/main" id="{1BC0BE62-A575-4F3D-A073-3A8EF08B2B2D}"/>
              </a:ext>
            </a:extLst>
          </p:cNvPr>
          <p:cNvSpPr>
            <a:spLocks noGrp="1"/>
          </p:cNvSpPr>
          <p:nvPr>
            <p:ph type="body" idx="1"/>
          </p:nvPr>
        </p:nvSpPr>
        <p:spPr>
          <a:xfrm>
            <a:off x="831850" y="4222679"/>
            <a:ext cx="10515600" cy="1961305"/>
          </a:xfrm>
          <a:noFill/>
          <a:ln w="38100">
            <a:solidFill>
              <a:schemeClr val="tx1"/>
            </a:solidFill>
          </a:ln>
        </p:spPr>
        <p:txBody>
          <a:bodyPr lIns="274320" anchor="b">
            <a:normAutofit/>
          </a:bodyPr>
          <a:lstStyle/>
          <a:p>
            <a:r>
              <a:rPr lang="en-US" sz="2800" b="1" dirty="0">
                <a:solidFill>
                  <a:schemeClr val="tx1">
                    <a:lumMod val="50000"/>
                  </a:schemeClr>
                </a:solidFill>
                <a:latin typeface="+mj-lt"/>
              </a:rPr>
              <a:t>The purpose of argumentation is for groups of students to explore different ways of answering authentic questions. A challenge argument is one way for members of a group to explain why they disagree with others’ arguments.</a:t>
            </a:r>
          </a:p>
        </p:txBody>
      </p:sp>
      <p:sp>
        <p:nvSpPr>
          <p:cNvPr id="9" name="Footer Placeholder 4">
            <a:extLst>
              <a:ext uri="{FF2B5EF4-FFF2-40B4-BE49-F238E27FC236}">
                <a16:creationId xmlns:a16="http://schemas.microsoft.com/office/drawing/2014/main" id="{91CC8B92-2946-4796-A64A-24D519057E10}"/>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4" name="Right Triangle 3">
            <a:extLst>
              <a:ext uri="{FF2B5EF4-FFF2-40B4-BE49-F238E27FC236}">
                <a16:creationId xmlns:a16="http://schemas.microsoft.com/office/drawing/2014/main" id="{A0892133-8FB7-40AF-A48F-62D6031C6C54}"/>
              </a:ext>
            </a:extLst>
          </p:cNvPr>
          <p:cNvSpPr/>
          <p:nvPr/>
        </p:nvSpPr>
        <p:spPr>
          <a:xfrm rot="10800000" flipH="1">
            <a:off x="1516314" y="3793626"/>
            <a:ext cx="1047777" cy="744816"/>
          </a:xfrm>
          <a:prstGeom prst="rtTriangle">
            <a:avLst/>
          </a:prstGeom>
          <a:solidFill>
            <a:srgbClr val="1564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94169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BD37C-6F7D-41F5-A4EE-D5F66322B234}"/>
              </a:ext>
            </a:extLst>
          </p:cNvPr>
          <p:cNvSpPr>
            <a:spLocks noGrp="1"/>
          </p:cNvSpPr>
          <p:nvPr>
            <p:ph type="title"/>
          </p:nvPr>
        </p:nvSpPr>
        <p:spPr>
          <a:xfrm>
            <a:off x="0" y="229339"/>
            <a:ext cx="12192000" cy="1325563"/>
          </a:xfrm>
          <a:prstGeom prst="rect">
            <a:avLst/>
          </a:prstGeom>
          <a:solidFill>
            <a:srgbClr val="15647D"/>
          </a:solidFill>
        </p:spPr>
        <p:txBody>
          <a:bodyPr anchor="ctr">
            <a:normAutofit/>
          </a:bodyPr>
          <a:lstStyle/>
          <a:p>
            <a:r>
              <a:rPr lang="en-US" sz="4800" b="1" dirty="0">
                <a:solidFill>
                  <a:schemeClr val="bg1"/>
                </a:solidFill>
              </a:rPr>
              <a:t>CHALLENGE ARGUMENT</a:t>
            </a:r>
          </a:p>
        </p:txBody>
      </p:sp>
      <p:sp>
        <p:nvSpPr>
          <p:cNvPr id="5" name="Right Triangle 4">
            <a:extLst>
              <a:ext uri="{FF2B5EF4-FFF2-40B4-BE49-F238E27FC236}">
                <a16:creationId xmlns:a16="http://schemas.microsoft.com/office/drawing/2014/main" id="{2265902F-249D-4079-8608-9F62933C0235}"/>
              </a:ext>
            </a:extLst>
          </p:cNvPr>
          <p:cNvSpPr/>
          <p:nvPr/>
        </p:nvSpPr>
        <p:spPr>
          <a:xfrm rot="10800000" flipH="1">
            <a:off x="609600" y="1554902"/>
            <a:ext cx="848497" cy="560173"/>
          </a:xfrm>
          <a:prstGeom prst="rtTriangle">
            <a:avLst/>
          </a:prstGeom>
          <a:solidFill>
            <a:srgbClr val="1564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C18D8F4E-B3E2-4735-A838-1608BAC5DF3C}"/>
              </a:ext>
            </a:extLst>
          </p:cNvPr>
          <p:cNvSpPr>
            <a:spLocks noGrp="1"/>
          </p:cNvSpPr>
          <p:nvPr>
            <p:ph type="sldNum" sz="quarter" idx="12"/>
          </p:nvPr>
        </p:nvSpPr>
        <p:spPr/>
        <p:txBody>
          <a:bodyPr/>
          <a:lstStyle/>
          <a:p>
            <a:fld id="{EEE06FBF-71E0-4FCC-8E80-4A163040A9FC}" type="slidenum">
              <a:rPr lang="en-US" smtClean="0"/>
              <a:t>12</a:t>
            </a:fld>
            <a:endParaRPr lang="en-US"/>
          </a:p>
        </p:txBody>
      </p:sp>
      <p:sp>
        <p:nvSpPr>
          <p:cNvPr id="7" name="Footer Placeholder 4">
            <a:extLst>
              <a:ext uri="{FF2B5EF4-FFF2-40B4-BE49-F238E27FC236}">
                <a16:creationId xmlns:a16="http://schemas.microsoft.com/office/drawing/2014/main" id="{72131CB0-B5BE-4B25-ADB6-CA26647910F2}"/>
              </a:ext>
            </a:extLst>
          </p:cNvPr>
          <p:cNvSpPr txBox="1">
            <a:spLocks/>
          </p:cNvSpPr>
          <p:nvPr/>
        </p:nvSpPr>
        <p:spPr>
          <a:xfrm>
            <a:off x="4287982" y="6493383"/>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26" name="Rectangle 25">
            <a:extLst>
              <a:ext uri="{FF2B5EF4-FFF2-40B4-BE49-F238E27FC236}">
                <a16:creationId xmlns:a16="http://schemas.microsoft.com/office/drawing/2014/main" id="{F8953662-3067-4096-B8DB-2E247FA0C86C}"/>
              </a:ext>
            </a:extLst>
          </p:cNvPr>
          <p:cNvSpPr/>
          <p:nvPr/>
        </p:nvSpPr>
        <p:spPr>
          <a:xfrm>
            <a:off x="3735297" y="1834988"/>
            <a:ext cx="7977590" cy="4563166"/>
          </a:xfrm>
          <a:prstGeom prst="rect">
            <a:avLst/>
          </a:prstGeom>
          <a:solidFill>
            <a:srgbClr val="FAFAFA"/>
          </a:solidFill>
          <a:ln cmpd="sng">
            <a:solidFill>
              <a:srgbClr val="52566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90E3210F-023D-43CE-BB79-D42DD7A21CF9}"/>
              </a:ext>
            </a:extLst>
          </p:cNvPr>
          <p:cNvSpPr txBox="1"/>
          <p:nvPr/>
        </p:nvSpPr>
        <p:spPr>
          <a:xfrm>
            <a:off x="3768248" y="2001908"/>
            <a:ext cx="7826344" cy="4278094"/>
          </a:xfrm>
          <a:prstGeom prst="rect">
            <a:avLst/>
          </a:prstGeom>
          <a:noFill/>
        </p:spPr>
        <p:txBody>
          <a:bodyPr wrap="square" rtlCol="0">
            <a:spAutoFit/>
          </a:bodyPr>
          <a:lstStyle/>
          <a:p>
            <a:pPr marL="571500" indent="-571500">
              <a:spcBef>
                <a:spcPts val="600"/>
              </a:spcBef>
              <a:spcAft>
                <a:spcPts val="600"/>
              </a:spcAft>
              <a:buFont typeface="Wingdings" panose="05000000000000000000" pitchFamily="2" charset="2"/>
              <a:buChar char="ü"/>
            </a:pPr>
            <a:r>
              <a:rPr lang="en-US" sz="2800" dirty="0">
                <a:solidFill>
                  <a:schemeClr val="tx1">
                    <a:lumMod val="10000"/>
                  </a:schemeClr>
                </a:solidFill>
                <a:latin typeface="+mj-lt"/>
              </a:rPr>
              <a:t>A </a:t>
            </a:r>
            <a:r>
              <a:rPr lang="en-US" sz="2800" b="1" dirty="0">
                <a:solidFill>
                  <a:schemeClr val="tx1">
                    <a:lumMod val="10000"/>
                  </a:schemeClr>
                </a:solidFill>
                <a:latin typeface="+mj-lt"/>
              </a:rPr>
              <a:t>challenge argument</a:t>
            </a:r>
            <a:r>
              <a:rPr lang="en-US" sz="2800" dirty="0">
                <a:solidFill>
                  <a:schemeClr val="tx1">
                    <a:lumMod val="10000"/>
                  </a:schemeClr>
                </a:solidFill>
                <a:latin typeface="+mj-lt"/>
              </a:rPr>
              <a:t> is when a person makes an argument to explain why they </a:t>
            </a:r>
            <a:r>
              <a:rPr lang="en-US" sz="2800" b="1" dirty="0">
                <a:solidFill>
                  <a:schemeClr val="tx1">
                    <a:lumMod val="10000"/>
                  </a:schemeClr>
                </a:solidFill>
                <a:latin typeface="+mj-lt"/>
              </a:rPr>
              <a:t>disagree</a:t>
            </a:r>
            <a:r>
              <a:rPr lang="en-US" sz="2800" dirty="0">
                <a:solidFill>
                  <a:schemeClr val="tx1">
                    <a:lumMod val="10000"/>
                  </a:schemeClr>
                </a:solidFill>
                <a:latin typeface="+mj-lt"/>
              </a:rPr>
              <a:t> with an argument someone else made.</a:t>
            </a:r>
          </a:p>
          <a:p>
            <a:pPr marL="571500" indent="-571500">
              <a:spcBef>
                <a:spcPts val="600"/>
              </a:spcBef>
              <a:spcAft>
                <a:spcPts val="600"/>
              </a:spcAft>
              <a:buFont typeface="Wingdings" panose="05000000000000000000" pitchFamily="2" charset="2"/>
              <a:buChar char="ü"/>
            </a:pPr>
            <a:r>
              <a:rPr lang="en-US" sz="2800" dirty="0">
                <a:solidFill>
                  <a:schemeClr val="tx1">
                    <a:lumMod val="10000"/>
                  </a:schemeClr>
                </a:solidFill>
                <a:latin typeface="+mj-lt"/>
              </a:rPr>
              <a:t>Your challenge argument can counter someone else’s claim, </a:t>
            </a:r>
            <a:r>
              <a:rPr lang="en-US" sz="2800" dirty="0">
                <a:solidFill>
                  <a:schemeClr val="tx2"/>
                </a:solidFill>
                <a:latin typeface="Garamond" panose="02020404030301010803" pitchFamily="18" charset="0"/>
              </a:rPr>
              <a:t>reasons/reasoning that do not make sense, or evidence that is not accurate, relevant, or credible.</a:t>
            </a:r>
            <a:endParaRPr lang="en-US" sz="2800" dirty="0">
              <a:solidFill>
                <a:schemeClr val="tx1">
                  <a:lumMod val="10000"/>
                </a:schemeClr>
              </a:solidFill>
              <a:latin typeface="+mj-lt"/>
            </a:endParaRPr>
          </a:p>
          <a:p>
            <a:pPr marL="571500" indent="-571500">
              <a:spcBef>
                <a:spcPts val="600"/>
              </a:spcBef>
              <a:spcAft>
                <a:spcPts val="600"/>
              </a:spcAft>
              <a:buFont typeface="Wingdings" panose="05000000000000000000" pitchFamily="2" charset="2"/>
              <a:buChar char="ü"/>
            </a:pPr>
            <a:r>
              <a:rPr lang="en-US" sz="2800" dirty="0">
                <a:solidFill>
                  <a:schemeClr val="tx1">
                    <a:lumMod val="10000"/>
                  </a:schemeClr>
                </a:solidFill>
                <a:latin typeface="+mj-lt"/>
              </a:rPr>
              <a:t>A challenge argument is supported by reasons/reasoning and evidence.</a:t>
            </a:r>
          </a:p>
        </p:txBody>
      </p:sp>
      <p:pic>
        <p:nvPicPr>
          <p:cNvPr id="10" name="Picture 9">
            <a:extLst>
              <a:ext uri="{FF2B5EF4-FFF2-40B4-BE49-F238E27FC236}">
                <a16:creationId xmlns:a16="http://schemas.microsoft.com/office/drawing/2014/main" id="{3C561705-0B73-AC42-B6ED-7B64E4FA5F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125" y="2545635"/>
            <a:ext cx="3235644" cy="1534620"/>
          </a:xfrm>
          <a:prstGeom prst="rect">
            <a:avLst/>
          </a:prstGeom>
        </p:spPr>
      </p:pic>
      <p:pic>
        <p:nvPicPr>
          <p:cNvPr id="8" name="Picture 7">
            <a:extLst>
              <a:ext uri="{FF2B5EF4-FFF2-40B4-BE49-F238E27FC236}">
                <a16:creationId xmlns:a16="http://schemas.microsoft.com/office/drawing/2014/main" id="{013CD204-ECA7-3B43-93FB-BEB177C15827}"/>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870" b="89831" l="7000" r="93154"/>
                    </a14:imgEffect>
                  </a14:imgLayer>
                </a14:imgProps>
              </a:ext>
            </a:extLst>
          </a:blip>
          <a:stretch>
            <a:fillRect/>
          </a:stretch>
        </p:blipFill>
        <p:spPr>
          <a:xfrm>
            <a:off x="-87403" y="3451734"/>
            <a:ext cx="3822700" cy="2946420"/>
          </a:xfrm>
          <a:prstGeom prst="rect">
            <a:avLst/>
          </a:prstGeom>
        </p:spPr>
      </p:pic>
    </p:spTree>
    <p:extLst>
      <p:ext uri="{BB962C8B-B14F-4D97-AF65-F5344CB8AC3E}">
        <p14:creationId xmlns:p14="http://schemas.microsoft.com/office/powerpoint/2010/main" val="39387406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AFCCFE-CB3A-471E-A5FE-3F8524E40E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4362" y="1244948"/>
            <a:ext cx="6189621" cy="4608576"/>
          </a:xfrm>
          <a:prstGeom prst="rect">
            <a:avLst/>
          </a:prstGeom>
        </p:spPr>
      </p:pic>
      <p:sp>
        <p:nvSpPr>
          <p:cNvPr id="5" name="Slide Number Placeholder 4">
            <a:extLst>
              <a:ext uri="{FF2B5EF4-FFF2-40B4-BE49-F238E27FC236}">
                <a16:creationId xmlns:a16="http://schemas.microsoft.com/office/drawing/2014/main" id="{2CC8EBFC-12F7-423D-9755-7CD0EAE98889}"/>
              </a:ext>
            </a:extLst>
          </p:cNvPr>
          <p:cNvSpPr>
            <a:spLocks noGrp="1"/>
          </p:cNvSpPr>
          <p:nvPr>
            <p:ph type="sldNum" sz="quarter" idx="12"/>
          </p:nvPr>
        </p:nvSpPr>
        <p:spPr/>
        <p:txBody>
          <a:bodyPr/>
          <a:lstStyle/>
          <a:p>
            <a:fld id="{EEE06FBF-71E0-4FCC-8E80-4A163040A9FC}" type="slidenum">
              <a:rPr lang="en-US" smtClean="0"/>
              <a:t>13</a:t>
            </a:fld>
            <a:endParaRPr lang="en-US"/>
          </a:p>
        </p:txBody>
      </p:sp>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9" y="457200"/>
            <a:ext cx="3824572" cy="1600200"/>
          </a:xfrm>
          <a:solidFill>
            <a:srgbClr val="15647D"/>
          </a:solidFill>
          <a:ln>
            <a:noFill/>
          </a:ln>
        </p:spPr>
        <p:txBody>
          <a:bodyPr lIns="182880">
            <a:normAutofit/>
          </a:bodyPr>
          <a:lstStyle/>
          <a:p>
            <a:r>
              <a:rPr lang="en-US" b="1" dirty="0">
                <a:solidFill>
                  <a:schemeClr val="bg1"/>
                </a:solidFill>
              </a:rPr>
              <a:t>CHALLENGE ARGUMENT EXAMPLE #1</a:t>
            </a:r>
          </a:p>
        </p:txBody>
      </p:sp>
      <p:sp>
        <p:nvSpPr>
          <p:cNvPr id="21" name="Right Triangle 20">
            <a:extLst>
              <a:ext uri="{FF2B5EF4-FFF2-40B4-BE49-F238E27FC236}">
                <a16:creationId xmlns:a16="http://schemas.microsoft.com/office/drawing/2014/main" id="{8D9B46C6-E483-43B7-AE8F-1854140C72E6}"/>
              </a:ext>
            </a:extLst>
          </p:cNvPr>
          <p:cNvSpPr/>
          <p:nvPr/>
        </p:nvSpPr>
        <p:spPr>
          <a:xfrm>
            <a:off x="4349477" y="5120011"/>
            <a:ext cx="952901" cy="894080"/>
          </a:xfrm>
          <a:prstGeom prst="rtTriangle">
            <a:avLst/>
          </a:prstGeom>
          <a:solidFill>
            <a:srgbClr val="E6E7EC"/>
          </a:solidFill>
          <a:ln>
            <a:solidFill>
              <a:srgbClr val="E6E7E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Triangle 10">
            <a:extLst>
              <a:ext uri="{FF2B5EF4-FFF2-40B4-BE49-F238E27FC236}">
                <a16:creationId xmlns:a16="http://schemas.microsoft.com/office/drawing/2014/main" id="{2F441CE1-F6F6-40C5-B4B1-80BBF7B5369F}"/>
              </a:ext>
            </a:extLst>
          </p:cNvPr>
          <p:cNvSpPr/>
          <p:nvPr/>
        </p:nvSpPr>
        <p:spPr>
          <a:xfrm rot="10800000" flipH="1">
            <a:off x="1071913" y="2047444"/>
            <a:ext cx="848497" cy="560173"/>
          </a:xfrm>
          <a:prstGeom prst="rtTriangle">
            <a:avLst/>
          </a:prstGeom>
          <a:solidFill>
            <a:srgbClr val="1564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4">
            <a:extLst>
              <a:ext uri="{FF2B5EF4-FFF2-40B4-BE49-F238E27FC236}">
                <a16:creationId xmlns:a16="http://schemas.microsoft.com/office/drawing/2014/main" id="{786592F8-51C8-46BF-954F-F60B8C48B1D8}"/>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14" name="Right Triangle 13">
            <a:extLst>
              <a:ext uri="{FF2B5EF4-FFF2-40B4-BE49-F238E27FC236}">
                <a16:creationId xmlns:a16="http://schemas.microsoft.com/office/drawing/2014/main" id="{D433F3C7-D48A-1141-8450-37698B53B8B6}"/>
              </a:ext>
            </a:extLst>
          </p:cNvPr>
          <p:cNvSpPr/>
          <p:nvPr/>
        </p:nvSpPr>
        <p:spPr>
          <a:xfrm rot="10800000">
            <a:off x="4349476" y="5120011"/>
            <a:ext cx="952900" cy="894080"/>
          </a:xfrm>
          <a:prstGeom prst="rtTriangle">
            <a:avLst/>
          </a:prstGeom>
          <a:solidFill>
            <a:srgbClr val="A7AAB6"/>
          </a:solidFill>
          <a:ln>
            <a:solidFill>
              <a:srgbClr val="A7AAB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1C67BB4C-488C-4A39-A59D-F2FB1A24D95C}"/>
              </a:ext>
            </a:extLst>
          </p:cNvPr>
          <p:cNvSpPr txBox="1">
            <a:spLocks/>
          </p:cNvSpPr>
          <p:nvPr/>
        </p:nvSpPr>
        <p:spPr>
          <a:xfrm>
            <a:off x="839788" y="2346158"/>
            <a:ext cx="3104372" cy="3851441"/>
          </a:xfrm>
          <a:prstGeom prst="rect">
            <a:avLst/>
          </a:prstGeom>
          <a:noFill/>
        </p:spPr>
        <p:txBody>
          <a:bodyPr vert="horz" lIns="91440" tIns="457200" rIns="91440" bIns="2743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60000"/>
              <a:buFont typeface="Wingdings" panose="05000000000000000000" pitchFamily="2" charset="2"/>
              <a:buChar char="ü"/>
            </a:pPr>
            <a:r>
              <a:rPr lang="en-US" dirty="0">
                <a:solidFill>
                  <a:schemeClr val="tx2"/>
                </a:solidFill>
                <a:latin typeface="Garamond" panose="02020404030301010803" pitchFamily="18" charset="0"/>
              </a:rPr>
              <a:t>In this example, the person making the challenge argument is challenging the original claim.</a:t>
            </a:r>
          </a:p>
        </p:txBody>
      </p:sp>
      <p:pic>
        <p:nvPicPr>
          <p:cNvPr id="13" name="Picture 12">
            <a:extLst>
              <a:ext uri="{FF2B5EF4-FFF2-40B4-BE49-F238E27FC236}">
                <a16:creationId xmlns:a16="http://schemas.microsoft.com/office/drawing/2014/main" id="{639B0565-8F65-EC40-85B4-6BE18C4D0282}"/>
              </a:ext>
            </a:extLst>
          </p:cNvPr>
          <p:cNvPicPr>
            <a:picLocks noChangeAspect="1"/>
          </p:cNvPicPr>
          <p:nvPr/>
        </p:nvPicPr>
        <p:blipFill>
          <a:blip r:embed="rId3"/>
          <a:stretch>
            <a:fillRect/>
          </a:stretch>
        </p:blipFill>
        <p:spPr>
          <a:xfrm>
            <a:off x="4067177" y="5591246"/>
            <a:ext cx="952902" cy="550410"/>
          </a:xfrm>
          <a:prstGeom prst="rect">
            <a:avLst/>
          </a:prstGeom>
        </p:spPr>
      </p:pic>
    </p:spTree>
    <p:extLst>
      <p:ext uri="{BB962C8B-B14F-4D97-AF65-F5344CB8AC3E}">
        <p14:creationId xmlns:p14="http://schemas.microsoft.com/office/powerpoint/2010/main" val="390799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AFCCFE-CB3A-471E-A5FE-3F8524E40E9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663943" y="1249037"/>
            <a:ext cx="6170901" cy="4603075"/>
          </a:xfrm>
          <a:prstGeom prst="rect">
            <a:avLst/>
          </a:prstGeom>
        </p:spPr>
      </p:pic>
      <p:sp>
        <p:nvSpPr>
          <p:cNvPr id="5" name="Slide Number Placeholder 4">
            <a:extLst>
              <a:ext uri="{FF2B5EF4-FFF2-40B4-BE49-F238E27FC236}">
                <a16:creationId xmlns:a16="http://schemas.microsoft.com/office/drawing/2014/main" id="{2CC8EBFC-12F7-423D-9755-7CD0EAE98889}"/>
              </a:ext>
            </a:extLst>
          </p:cNvPr>
          <p:cNvSpPr>
            <a:spLocks noGrp="1"/>
          </p:cNvSpPr>
          <p:nvPr>
            <p:ph type="sldNum" sz="quarter" idx="12"/>
          </p:nvPr>
        </p:nvSpPr>
        <p:spPr/>
        <p:txBody>
          <a:bodyPr/>
          <a:lstStyle/>
          <a:p>
            <a:fld id="{EEE06FBF-71E0-4FCC-8E80-4A163040A9FC}" type="slidenum">
              <a:rPr lang="en-US" smtClean="0"/>
              <a:t>14</a:t>
            </a:fld>
            <a:endParaRPr lang="en-US"/>
          </a:p>
        </p:txBody>
      </p:sp>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9" y="457200"/>
            <a:ext cx="3824572" cy="1600200"/>
          </a:xfrm>
          <a:solidFill>
            <a:srgbClr val="15647D"/>
          </a:solidFill>
          <a:ln>
            <a:noFill/>
          </a:ln>
        </p:spPr>
        <p:txBody>
          <a:bodyPr lIns="182880">
            <a:normAutofit/>
          </a:bodyPr>
          <a:lstStyle/>
          <a:p>
            <a:r>
              <a:rPr lang="en-US" b="1" dirty="0">
                <a:solidFill>
                  <a:schemeClr val="bg1"/>
                </a:solidFill>
              </a:rPr>
              <a:t>CHALLENGE ARGUMENT EXAMPLE #2</a:t>
            </a:r>
          </a:p>
        </p:txBody>
      </p:sp>
      <p:sp>
        <p:nvSpPr>
          <p:cNvPr id="21" name="Right Triangle 20">
            <a:extLst>
              <a:ext uri="{FF2B5EF4-FFF2-40B4-BE49-F238E27FC236}">
                <a16:creationId xmlns:a16="http://schemas.microsoft.com/office/drawing/2014/main" id="{8D9B46C6-E483-43B7-AE8F-1854140C72E6}"/>
              </a:ext>
            </a:extLst>
          </p:cNvPr>
          <p:cNvSpPr/>
          <p:nvPr/>
        </p:nvSpPr>
        <p:spPr>
          <a:xfrm>
            <a:off x="4349477" y="5120011"/>
            <a:ext cx="952901" cy="894080"/>
          </a:xfrm>
          <a:prstGeom prst="rtTriangle">
            <a:avLst/>
          </a:prstGeom>
          <a:solidFill>
            <a:srgbClr val="E6E7EC"/>
          </a:solidFill>
          <a:ln>
            <a:solidFill>
              <a:srgbClr val="E6E7E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Triangle 10">
            <a:extLst>
              <a:ext uri="{FF2B5EF4-FFF2-40B4-BE49-F238E27FC236}">
                <a16:creationId xmlns:a16="http://schemas.microsoft.com/office/drawing/2014/main" id="{2F441CE1-F6F6-40C5-B4B1-80BBF7B5369F}"/>
              </a:ext>
            </a:extLst>
          </p:cNvPr>
          <p:cNvSpPr/>
          <p:nvPr/>
        </p:nvSpPr>
        <p:spPr>
          <a:xfrm rot="10800000" flipH="1">
            <a:off x="1071913" y="2047444"/>
            <a:ext cx="848497" cy="560173"/>
          </a:xfrm>
          <a:prstGeom prst="rtTriangle">
            <a:avLst/>
          </a:prstGeom>
          <a:solidFill>
            <a:srgbClr val="1564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4">
            <a:extLst>
              <a:ext uri="{FF2B5EF4-FFF2-40B4-BE49-F238E27FC236}">
                <a16:creationId xmlns:a16="http://schemas.microsoft.com/office/drawing/2014/main" id="{786592F8-51C8-46BF-954F-F60B8C48B1D8}"/>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14" name="Right Triangle 13">
            <a:extLst>
              <a:ext uri="{FF2B5EF4-FFF2-40B4-BE49-F238E27FC236}">
                <a16:creationId xmlns:a16="http://schemas.microsoft.com/office/drawing/2014/main" id="{D433F3C7-D48A-1141-8450-37698B53B8B6}"/>
              </a:ext>
            </a:extLst>
          </p:cNvPr>
          <p:cNvSpPr/>
          <p:nvPr/>
        </p:nvSpPr>
        <p:spPr>
          <a:xfrm rot="10800000">
            <a:off x="4349476" y="5120011"/>
            <a:ext cx="952900" cy="894080"/>
          </a:xfrm>
          <a:prstGeom prst="rtTriangle">
            <a:avLst/>
          </a:prstGeom>
          <a:solidFill>
            <a:srgbClr val="A7AAB6"/>
          </a:solidFill>
          <a:ln>
            <a:solidFill>
              <a:srgbClr val="A7AAB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1C67BB4C-488C-4A39-A59D-F2FB1A24D95C}"/>
              </a:ext>
            </a:extLst>
          </p:cNvPr>
          <p:cNvSpPr txBox="1">
            <a:spLocks/>
          </p:cNvSpPr>
          <p:nvPr/>
        </p:nvSpPr>
        <p:spPr>
          <a:xfrm>
            <a:off x="839788" y="2346158"/>
            <a:ext cx="3104372" cy="3851441"/>
          </a:xfrm>
          <a:prstGeom prst="rect">
            <a:avLst/>
          </a:prstGeom>
          <a:noFill/>
        </p:spPr>
        <p:txBody>
          <a:bodyPr vert="horz" lIns="91440" tIns="457200" rIns="91440" bIns="274320" rtlCol="0" anchor="b">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60000"/>
              <a:buFont typeface="Wingdings" panose="05000000000000000000" pitchFamily="2" charset="2"/>
              <a:buChar char="ü"/>
            </a:pPr>
            <a:r>
              <a:rPr lang="en-US" sz="3200" dirty="0">
                <a:solidFill>
                  <a:schemeClr val="tx2"/>
                </a:solidFill>
                <a:latin typeface="Garamond" panose="02020404030301010803" pitchFamily="18" charset="0"/>
              </a:rPr>
              <a:t>Just like regular arguments, challenge arguments can be stronger or weaker, depending on the reasons/reasoning and evidence used.</a:t>
            </a:r>
          </a:p>
        </p:txBody>
      </p:sp>
      <p:pic>
        <p:nvPicPr>
          <p:cNvPr id="13" name="Picture 12">
            <a:extLst>
              <a:ext uri="{FF2B5EF4-FFF2-40B4-BE49-F238E27FC236}">
                <a16:creationId xmlns:a16="http://schemas.microsoft.com/office/drawing/2014/main" id="{80BBFBB6-EF5E-794A-9524-2B70F5BAD7A6}"/>
              </a:ext>
            </a:extLst>
          </p:cNvPr>
          <p:cNvPicPr>
            <a:picLocks noChangeAspect="1"/>
          </p:cNvPicPr>
          <p:nvPr/>
        </p:nvPicPr>
        <p:blipFill>
          <a:blip r:embed="rId3"/>
          <a:stretch>
            <a:fillRect/>
          </a:stretch>
        </p:blipFill>
        <p:spPr>
          <a:xfrm>
            <a:off x="4081465" y="5591246"/>
            <a:ext cx="952902" cy="550410"/>
          </a:xfrm>
          <a:prstGeom prst="rect">
            <a:avLst/>
          </a:prstGeom>
        </p:spPr>
      </p:pic>
    </p:spTree>
    <p:extLst>
      <p:ext uri="{BB962C8B-B14F-4D97-AF65-F5344CB8AC3E}">
        <p14:creationId xmlns:p14="http://schemas.microsoft.com/office/powerpoint/2010/main" val="32393253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AFCCFE-CB3A-471E-A5FE-3F8524E40E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9567" y="1253191"/>
            <a:ext cx="6159652" cy="4594767"/>
          </a:xfrm>
          <a:prstGeom prst="rect">
            <a:avLst/>
          </a:prstGeom>
        </p:spPr>
      </p:pic>
      <p:sp>
        <p:nvSpPr>
          <p:cNvPr id="5" name="Slide Number Placeholder 4">
            <a:extLst>
              <a:ext uri="{FF2B5EF4-FFF2-40B4-BE49-F238E27FC236}">
                <a16:creationId xmlns:a16="http://schemas.microsoft.com/office/drawing/2014/main" id="{2CC8EBFC-12F7-423D-9755-7CD0EAE98889}"/>
              </a:ext>
            </a:extLst>
          </p:cNvPr>
          <p:cNvSpPr>
            <a:spLocks noGrp="1"/>
          </p:cNvSpPr>
          <p:nvPr>
            <p:ph type="sldNum" sz="quarter" idx="12"/>
          </p:nvPr>
        </p:nvSpPr>
        <p:spPr/>
        <p:txBody>
          <a:bodyPr/>
          <a:lstStyle/>
          <a:p>
            <a:fld id="{EEE06FBF-71E0-4FCC-8E80-4A163040A9FC}" type="slidenum">
              <a:rPr lang="en-US" smtClean="0"/>
              <a:t>15</a:t>
            </a:fld>
            <a:endParaRPr lang="en-US"/>
          </a:p>
        </p:txBody>
      </p:sp>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9" y="457200"/>
            <a:ext cx="3824572" cy="1600200"/>
          </a:xfrm>
          <a:solidFill>
            <a:srgbClr val="15647D"/>
          </a:solidFill>
          <a:ln>
            <a:noFill/>
          </a:ln>
        </p:spPr>
        <p:txBody>
          <a:bodyPr lIns="182880">
            <a:normAutofit/>
          </a:bodyPr>
          <a:lstStyle/>
          <a:p>
            <a:r>
              <a:rPr lang="en-US" b="1" dirty="0">
                <a:solidFill>
                  <a:schemeClr val="bg1"/>
                </a:solidFill>
              </a:rPr>
              <a:t>WEIGHING ARGUMENTS</a:t>
            </a:r>
          </a:p>
        </p:txBody>
      </p:sp>
      <p:sp>
        <p:nvSpPr>
          <p:cNvPr id="21" name="Right Triangle 20">
            <a:extLst>
              <a:ext uri="{FF2B5EF4-FFF2-40B4-BE49-F238E27FC236}">
                <a16:creationId xmlns:a16="http://schemas.microsoft.com/office/drawing/2014/main" id="{8D9B46C6-E483-43B7-AE8F-1854140C72E6}"/>
              </a:ext>
            </a:extLst>
          </p:cNvPr>
          <p:cNvSpPr/>
          <p:nvPr/>
        </p:nvSpPr>
        <p:spPr>
          <a:xfrm>
            <a:off x="4349477" y="5120011"/>
            <a:ext cx="952901" cy="894080"/>
          </a:xfrm>
          <a:prstGeom prst="rtTriangle">
            <a:avLst/>
          </a:prstGeom>
          <a:solidFill>
            <a:srgbClr val="E6E7EC"/>
          </a:solidFill>
          <a:ln>
            <a:solidFill>
              <a:srgbClr val="E6E7E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Triangle 10">
            <a:extLst>
              <a:ext uri="{FF2B5EF4-FFF2-40B4-BE49-F238E27FC236}">
                <a16:creationId xmlns:a16="http://schemas.microsoft.com/office/drawing/2014/main" id="{2F441CE1-F6F6-40C5-B4B1-80BBF7B5369F}"/>
              </a:ext>
            </a:extLst>
          </p:cNvPr>
          <p:cNvSpPr/>
          <p:nvPr/>
        </p:nvSpPr>
        <p:spPr>
          <a:xfrm rot="10800000" flipH="1">
            <a:off x="1071913" y="2047444"/>
            <a:ext cx="848497" cy="560173"/>
          </a:xfrm>
          <a:prstGeom prst="rtTriangle">
            <a:avLst/>
          </a:prstGeom>
          <a:solidFill>
            <a:srgbClr val="1564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4">
            <a:extLst>
              <a:ext uri="{FF2B5EF4-FFF2-40B4-BE49-F238E27FC236}">
                <a16:creationId xmlns:a16="http://schemas.microsoft.com/office/drawing/2014/main" id="{786592F8-51C8-46BF-954F-F60B8C48B1D8}"/>
              </a:ext>
            </a:extLst>
          </p:cNvPr>
          <p:cNvSpPr txBox="1">
            <a:spLocks/>
          </p:cNvSpPr>
          <p:nvPr/>
        </p:nvSpPr>
        <p:spPr>
          <a:xfrm>
            <a:off x="4038600" y="6510603"/>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14" name="Right Triangle 13">
            <a:extLst>
              <a:ext uri="{FF2B5EF4-FFF2-40B4-BE49-F238E27FC236}">
                <a16:creationId xmlns:a16="http://schemas.microsoft.com/office/drawing/2014/main" id="{D433F3C7-D48A-1141-8450-37698B53B8B6}"/>
              </a:ext>
            </a:extLst>
          </p:cNvPr>
          <p:cNvSpPr/>
          <p:nvPr/>
        </p:nvSpPr>
        <p:spPr>
          <a:xfrm rot="10800000">
            <a:off x="4349476" y="5120011"/>
            <a:ext cx="952900" cy="894080"/>
          </a:xfrm>
          <a:prstGeom prst="rtTriangle">
            <a:avLst/>
          </a:prstGeom>
          <a:solidFill>
            <a:srgbClr val="A7AAB6"/>
          </a:solidFill>
          <a:ln>
            <a:solidFill>
              <a:srgbClr val="A7AAB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1C67BB4C-488C-4A39-A59D-F2FB1A24D95C}"/>
              </a:ext>
            </a:extLst>
          </p:cNvPr>
          <p:cNvSpPr txBox="1">
            <a:spLocks/>
          </p:cNvSpPr>
          <p:nvPr/>
        </p:nvSpPr>
        <p:spPr>
          <a:xfrm>
            <a:off x="839788" y="2346158"/>
            <a:ext cx="3104372" cy="3851441"/>
          </a:xfrm>
          <a:prstGeom prst="rect">
            <a:avLst/>
          </a:prstGeom>
          <a:noFill/>
        </p:spPr>
        <p:txBody>
          <a:bodyPr vert="horz" lIns="91440" tIns="457200" rIns="91440" bIns="2743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60000"/>
              <a:buFont typeface="Wingdings" panose="05000000000000000000" pitchFamily="2" charset="2"/>
              <a:buChar char="ü"/>
            </a:pPr>
            <a:r>
              <a:rPr lang="en-US" dirty="0">
                <a:solidFill>
                  <a:schemeClr val="tx2"/>
                </a:solidFill>
                <a:latin typeface="Garamond" panose="02020404030301010803" pitchFamily="18" charset="0"/>
              </a:rPr>
              <a:t>To decide whether an argument or a challenge argument is more valid, think about which one has more weight.</a:t>
            </a:r>
          </a:p>
        </p:txBody>
      </p:sp>
      <p:pic>
        <p:nvPicPr>
          <p:cNvPr id="13" name="Picture 12">
            <a:extLst>
              <a:ext uri="{FF2B5EF4-FFF2-40B4-BE49-F238E27FC236}">
                <a16:creationId xmlns:a16="http://schemas.microsoft.com/office/drawing/2014/main" id="{FFE50B06-10E4-E64E-AB3A-3A83A9A7E121}"/>
              </a:ext>
            </a:extLst>
          </p:cNvPr>
          <p:cNvPicPr>
            <a:picLocks noChangeAspect="1"/>
          </p:cNvPicPr>
          <p:nvPr/>
        </p:nvPicPr>
        <p:blipFill>
          <a:blip r:embed="rId3"/>
          <a:stretch>
            <a:fillRect/>
          </a:stretch>
        </p:blipFill>
        <p:spPr>
          <a:xfrm>
            <a:off x="4081465" y="5591246"/>
            <a:ext cx="952902" cy="550410"/>
          </a:xfrm>
          <a:prstGeom prst="rect">
            <a:avLst/>
          </a:prstGeom>
        </p:spPr>
      </p:pic>
    </p:spTree>
    <p:extLst>
      <p:ext uri="{BB962C8B-B14F-4D97-AF65-F5344CB8AC3E}">
        <p14:creationId xmlns:p14="http://schemas.microsoft.com/office/powerpoint/2010/main" val="915586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AFCCFE-CB3A-471E-A5FE-3F8524E40E9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664361" y="1263680"/>
            <a:ext cx="6193216" cy="4573788"/>
          </a:xfrm>
          <a:prstGeom prst="rect">
            <a:avLst/>
          </a:prstGeom>
        </p:spPr>
      </p:pic>
      <p:sp>
        <p:nvSpPr>
          <p:cNvPr id="5" name="Slide Number Placeholder 4">
            <a:extLst>
              <a:ext uri="{FF2B5EF4-FFF2-40B4-BE49-F238E27FC236}">
                <a16:creationId xmlns:a16="http://schemas.microsoft.com/office/drawing/2014/main" id="{2CC8EBFC-12F7-423D-9755-7CD0EAE98889}"/>
              </a:ext>
            </a:extLst>
          </p:cNvPr>
          <p:cNvSpPr>
            <a:spLocks noGrp="1"/>
          </p:cNvSpPr>
          <p:nvPr>
            <p:ph type="sldNum" sz="quarter" idx="12"/>
          </p:nvPr>
        </p:nvSpPr>
        <p:spPr/>
        <p:txBody>
          <a:bodyPr/>
          <a:lstStyle/>
          <a:p>
            <a:fld id="{EEE06FBF-71E0-4FCC-8E80-4A163040A9FC}" type="slidenum">
              <a:rPr lang="en-US" smtClean="0"/>
              <a:t>16</a:t>
            </a:fld>
            <a:endParaRPr lang="en-US"/>
          </a:p>
        </p:txBody>
      </p:sp>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9" y="457200"/>
            <a:ext cx="3824572" cy="1600200"/>
          </a:xfrm>
          <a:solidFill>
            <a:srgbClr val="15647D"/>
          </a:solidFill>
          <a:ln>
            <a:noFill/>
          </a:ln>
        </p:spPr>
        <p:txBody>
          <a:bodyPr lIns="182880">
            <a:normAutofit/>
          </a:bodyPr>
          <a:lstStyle/>
          <a:p>
            <a:r>
              <a:rPr lang="en-US" b="1" dirty="0">
                <a:solidFill>
                  <a:schemeClr val="bg1"/>
                </a:solidFill>
              </a:rPr>
              <a:t>CHALLENGE ARGUMENT EXAMPLE #3</a:t>
            </a:r>
          </a:p>
        </p:txBody>
      </p:sp>
      <p:sp>
        <p:nvSpPr>
          <p:cNvPr id="21" name="Right Triangle 20">
            <a:extLst>
              <a:ext uri="{FF2B5EF4-FFF2-40B4-BE49-F238E27FC236}">
                <a16:creationId xmlns:a16="http://schemas.microsoft.com/office/drawing/2014/main" id="{8D9B46C6-E483-43B7-AE8F-1854140C72E6}"/>
              </a:ext>
            </a:extLst>
          </p:cNvPr>
          <p:cNvSpPr/>
          <p:nvPr/>
        </p:nvSpPr>
        <p:spPr>
          <a:xfrm>
            <a:off x="4349477" y="5120011"/>
            <a:ext cx="952901" cy="894080"/>
          </a:xfrm>
          <a:prstGeom prst="rtTriangle">
            <a:avLst/>
          </a:prstGeom>
          <a:solidFill>
            <a:srgbClr val="E6E7EC"/>
          </a:solidFill>
          <a:ln>
            <a:solidFill>
              <a:srgbClr val="E6E7E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Triangle 10">
            <a:extLst>
              <a:ext uri="{FF2B5EF4-FFF2-40B4-BE49-F238E27FC236}">
                <a16:creationId xmlns:a16="http://schemas.microsoft.com/office/drawing/2014/main" id="{2F441CE1-F6F6-40C5-B4B1-80BBF7B5369F}"/>
              </a:ext>
            </a:extLst>
          </p:cNvPr>
          <p:cNvSpPr/>
          <p:nvPr/>
        </p:nvSpPr>
        <p:spPr>
          <a:xfrm rot="10800000" flipH="1">
            <a:off x="1071913" y="2047444"/>
            <a:ext cx="848497" cy="560173"/>
          </a:xfrm>
          <a:prstGeom prst="rtTriangle">
            <a:avLst/>
          </a:prstGeom>
          <a:solidFill>
            <a:srgbClr val="1564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ooter Placeholder 4">
            <a:extLst>
              <a:ext uri="{FF2B5EF4-FFF2-40B4-BE49-F238E27FC236}">
                <a16:creationId xmlns:a16="http://schemas.microsoft.com/office/drawing/2014/main" id="{786592F8-51C8-46BF-954F-F60B8C48B1D8}"/>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15" name="Text Placeholder 3">
            <a:extLst>
              <a:ext uri="{FF2B5EF4-FFF2-40B4-BE49-F238E27FC236}">
                <a16:creationId xmlns:a16="http://schemas.microsoft.com/office/drawing/2014/main" id="{1C67BB4C-488C-4A39-A59D-F2FB1A24D95C}"/>
              </a:ext>
            </a:extLst>
          </p:cNvPr>
          <p:cNvSpPr txBox="1">
            <a:spLocks/>
          </p:cNvSpPr>
          <p:nvPr/>
        </p:nvSpPr>
        <p:spPr>
          <a:xfrm>
            <a:off x="839788" y="2346158"/>
            <a:ext cx="3104372" cy="3851441"/>
          </a:xfrm>
          <a:prstGeom prst="rect">
            <a:avLst/>
          </a:prstGeom>
          <a:noFill/>
        </p:spPr>
        <p:txBody>
          <a:bodyPr vert="horz" lIns="91440" tIns="457200" rIns="91440" bIns="2743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60000"/>
              <a:buFont typeface="Wingdings" panose="05000000000000000000" pitchFamily="2" charset="2"/>
              <a:buChar char="ü"/>
            </a:pPr>
            <a:r>
              <a:rPr lang="en-US" dirty="0">
                <a:solidFill>
                  <a:schemeClr val="tx2"/>
                </a:solidFill>
                <a:latin typeface="Garamond" panose="02020404030301010803" pitchFamily="18" charset="0"/>
              </a:rPr>
              <a:t>In this example, the person making the challenge argument is countering the reasoning in the original argument.</a:t>
            </a:r>
          </a:p>
        </p:txBody>
      </p:sp>
      <p:pic>
        <p:nvPicPr>
          <p:cNvPr id="13" name="Picture 12">
            <a:extLst>
              <a:ext uri="{FF2B5EF4-FFF2-40B4-BE49-F238E27FC236}">
                <a16:creationId xmlns:a16="http://schemas.microsoft.com/office/drawing/2014/main" id="{D5946839-5C87-824B-8FB5-AE7F745EE048}"/>
              </a:ext>
            </a:extLst>
          </p:cNvPr>
          <p:cNvPicPr>
            <a:picLocks noChangeAspect="1"/>
          </p:cNvPicPr>
          <p:nvPr/>
        </p:nvPicPr>
        <p:blipFill>
          <a:blip r:embed="rId3"/>
          <a:stretch>
            <a:fillRect/>
          </a:stretch>
        </p:blipFill>
        <p:spPr>
          <a:xfrm>
            <a:off x="4081465" y="5591246"/>
            <a:ext cx="952902" cy="550410"/>
          </a:xfrm>
          <a:prstGeom prst="rect">
            <a:avLst/>
          </a:prstGeom>
        </p:spPr>
      </p:pic>
    </p:spTree>
    <p:extLst>
      <p:ext uri="{BB962C8B-B14F-4D97-AF65-F5344CB8AC3E}">
        <p14:creationId xmlns:p14="http://schemas.microsoft.com/office/powerpoint/2010/main" val="3233381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03CFD-E78D-4659-BBA2-F570E0CAB6C3}"/>
              </a:ext>
            </a:extLst>
          </p:cNvPr>
          <p:cNvSpPr>
            <a:spLocks noGrp="1"/>
          </p:cNvSpPr>
          <p:nvPr>
            <p:ph type="title"/>
          </p:nvPr>
        </p:nvSpPr>
        <p:spPr>
          <a:solidFill>
            <a:schemeClr val="accent5"/>
          </a:solidFill>
        </p:spPr>
        <p:txBody>
          <a:bodyPr lIns="91440" anchor="ctr">
            <a:normAutofit/>
          </a:bodyPr>
          <a:lstStyle/>
          <a:p>
            <a:pPr algn="ctr"/>
            <a:r>
              <a:rPr lang="en-US" sz="6600" b="1" cap="small" dirty="0">
                <a:solidFill>
                  <a:schemeClr val="bg1"/>
                </a:solidFill>
              </a:rPr>
              <a:t>In the Classroom</a:t>
            </a:r>
          </a:p>
        </p:txBody>
      </p:sp>
      <p:sp>
        <p:nvSpPr>
          <p:cNvPr id="4" name="Right Triangle 3">
            <a:extLst>
              <a:ext uri="{FF2B5EF4-FFF2-40B4-BE49-F238E27FC236}">
                <a16:creationId xmlns:a16="http://schemas.microsoft.com/office/drawing/2014/main" id="{A0892133-8FB7-40AF-A48F-62D6031C6C54}"/>
              </a:ext>
            </a:extLst>
          </p:cNvPr>
          <p:cNvSpPr/>
          <p:nvPr/>
        </p:nvSpPr>
        <p:spPr>
          <a:xfrm rot="10800000" flipH="1">
            <a:off x="1516314" y="4562474"/>
            <a:ext cx="1047777" cy="744816"/>
          </a:xfrm>
          <a:prstGeom prst="rtTriangl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E4EFD90-4F64-4C4D-8BFA-0AF35D007CCD}"/>
              </a:ext>
            </a:extLst>
          </p:cNvPr>
          <p:cNvSpPr/>
          <p:nvPr/>
        </p:nvSpPr>
        <p:spPr>
          <a:xfrm>
            <a:off x="0" y="0"/>
            <a:ext cx="12192000" cy="6858000"/>
          </a:xfrm>
          <a:prstGeom prst="rect">
            <a:avLst/>
          </a:prstGeom>
          <a:noFill/>
          <a:ln w="1270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2DDF4ABA-9C40-44FC-8887-EA6D24B993D8}"/>
              </a:ext>
            </a:extLst>
          </p:cNvPr>
          <p:cNvSpPr>
            <a:spLocks noGrp="1"/>
          </p:cNvSpPr>
          <p:nvPr>
            <p:ph type="sldNum" sz="quarter" idx="12"/>
          </p:nvPr>
        </p:nvSpPr>
        <p:spPr/>
        <p:txBody>
          <a:bodyPr/>
          <a:lstStyle/>
          <a:p>
            <a:fld id="{EEE06FBF-71E0-4FCC-8E80-4A163040A9FC}" type="slidenum">
              <a:rPr lang="en-US" smtClean="0"/>
              <a:t>17</a:t>
            </a:fld>
            <a:endParaRPr lang="en-US"/>
          </a:p>
        </p:txBody>
      </p:sp>
      <p:sp>
        <p:nvSpPr>
          <p:cNvPr id="8" name="Footer Placeholder 4">
            <a:extLst>
              <a:ext uri="{FF2B5EF4-FFF2-40B4-BE49-F238E27FC236}">
                <a16:creationId xmlns:a16="http://schemas.microsoft.com/office/drawing/2014/main" id="{7807D6F0-BBE1-4C97-8779-B34DB204DC30}"/>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Tree>
    <p:extLst>
      <p:ext uri="{BB962C8B-B14F-4D97-AF65-F5344CB8AC3E}">
        <p14:creationId xmlns:p14="http://schemas.microsoft.com/office/powerpoint/2010/main" val="25726320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8" y="457200"/>
            <a:ext cx="4475857" cy="1600200"/>
          </a:xfrm>
          <a:prstGeom prst="rect">
            <a:avLst/>
          </a:prstGeom>
          <a:solidFill>
            <a:srgbClr val="A73573"/>
          </a:solidFill>
        </p:spPr>
        <p:txBody>
          <a:bodyPr lIns="182880">
            <a:normAutofit/>
          </a:bodyPr>
          <a:lstStyle/>
          <a:p>
            <a:r>
              <a:rPr lang="en-US" b="1" dirty="0">
                <a:solidFill>
                  <a:schemeClr val="bg1"/>
                </a:solidFill>
              </a:rPr>
              <a:t>CHALLENGE ARGUMENTS IN THE CLASSROOM</a:t>
            </a:r>
          </a:p>
        </p:txBody>
      </p:sp>
      <p:sp>
        <p:nvSpPr>
          <p:cNvPr id="21" name="Right Triangle 20">
            <a:extLst>
              <a:ext uri="{FF2B5EF4-FFF2-40B4-BE49-F238E27FC236}">
                <a16:creationId xmlns:a16="http://schemas.microsoft.com/office/drawing/2014/main" id="{8D9B46C6-E483-43B7-AE8F-1854140C72E6}"/>
              </a:ext>
            </a:extLst>
          </p:cNvPr>
          <p:cNvSpPr/>
          <p:nvPr/>
        </p:nvSpPr>
        <p:spPr>
          <a:xfrm>
            <a:off x="5332395" y="5303520"/>
            <a:ext cx="952901" cy="894080"/>
          </a:xfrm>
          <a:prstGeom prst="rtTriangle">
            <a:avLst/>
          </a:prstGeom>
          <a:solidFill>
            <a:srgbClr val="E6E7EC"/>
          </a:solidFill>
          <a:ln>
            <a:solidFill>
              <a:srgbClr val="E6E7E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0B8E71F6-CEB8-47E6-86B7-BD8A506E25CB}"/>
              </a:ext>
            </a:extLst>
          </p:cNvPr>
          <p:cNvSpPr>
            <a:spLocks noGrp="1"/>
          </p:cNvSpPr>
          <p:nvPr>
            <p:ph type="sldNum" sz="quarter" idx="12"/>
          </p:nvPr>
        </p:nvSpPr>
        <p:spPr/>
        <p:txBody>
          <a:bodyPr/>
          <a:lstStyle/>
          <a:p>
            <a:fld id="{EEE06FBF-71E0-4FCC-8E80-4A163040A9FC}" type="slidenum">
              <a:rPr lang="en-US" smtClean="0"/>
              <a:t>18</a:t>
            </a:fld>
            <a:endParaRPr lang="en-US"/>
          </a:p>
        </p:txBody>
      </p:sp>
      <p:sp>
        <p:nvSpPr>
          <p:cNvPr id="11" name="Right Triangle 10">
            <a:extLst>
              <a:ext uri="{FF2B5EF4-FFF2-40B4-BE49-F238E27FC236}">
                <a16:creationId xmlns:a16="http://schemas.microsoft.com/office/drawing/2014/main" id="{2E8E8179-67E9-4172-9FCD-8248EE205D89}"/>
              </a:ext>
            </a:extLst>
          </p:cNvPr>
          <p:cNvSpPr/>
          <p:nvPr/>
        </p:nvSpPr>
        <p:spPr>
          <a:xfrm rot="10800000" flipH="1">
            <a:off x="1071913" y="2047444"/>
            <a:ext cx="848497" cy="560173"/>
          </a:xfrm>
          <a:prstGeom prst="rtTriangle">
            <a:avLst/>
          </a:prstGeom>
          <a:solidFill>
            <a:srgbClr val="A7357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ooter Placeholder 4">
            <a:extLst>
              <a:ext uri="{FF2B5EF4-FFF2-40B4-BE49-F238E27FC236}">
                <a16:creationId xmlns:a16="http://schemas.microsoft.com/office/drawing/2014/main" id="{E5A2D9E1-2A16-4CD6-88CC-AE6818DC0D63}"/>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15" name="Text Placeholder 3">
            <a:extLst>
              <a:ext uri="{FF2B5EF4-FFF2-40B4-BE49-F238E27FC236}">
                <a16:creationId xmlns:a16="http://schemas.microsoft.com/office/drawing/2014/main" id="{8D79BF7E-5AF4-E44A-BBD1-2E9FCF1D4EBB}"/>
              </a:ext>
            </a:extLst>
          </p:cNvPr>
          <p:cNvSpPr txBox="1">
            <a:spLocks/>
          </p:cNvSpPr>
          <p:nvPr/>
        </p:nvSpPr>
        <p:spPr>
          <a:xfrm>
            <a:off x="839788" y="2346158"/>
            <a:ext cx="3963860" cy="3851441"/>
          </a:xfrm>
          <a:prstGeom prst="rect">
            <a:avLst/>
          </a:prstGeom>
          <a:noFill/>
        </p:spPr>
        <p:txBody>
          <a:bodyPr vert="horz" lIns="91440" tIns="457200" rIns="91440" bIns="2743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60000"/>
              <a:buFont typeface="Wingdings" panose="05000000000000000000" pitchFamily="2" charset="2"/>
              <a:buChar char="ü"/>
            </a:pPr>
            <a:r>
              <a:rPr lang="en-US" sz="3200" dirty="0">
                <a:solidFill>
                  <a:schemeClr val="tx2"/>
                </a:solidFill>
                <a:latin typeface="Garamond" panose="02020404030301010803" pitchFamily="18" charset="0"/>
              </a:rPr>
              <a:t>Practice with children by asking them to consider arguments and challenge arguments to questions.</a:t>
            </a:r>
            <a:endParaRPr lang="en-US" dirty="0">
              <a:solidFill>
                <a:schemeClr val="tx2"/>
              </a:solidFill>
              <a:latin typeface="Garamond" panose="02020404030301010803" pitchFamily="18" charset="0"/>
            </a:endParaRPr>
          </a:p>
        </p:txBody>
      </p:sp>
      <p:pic>
        <p:nvPicPr>
          <p:cNvPr id="14" name="Picture 13">
            <a:extLst>
              <a:ext uri="{FF2B5EF4-FFF2-40B4-BE49-F238E27FC236}">
                <a16:creationId xmlns:a16="http://schemas.microsoft.com/office/drawing/2014/main" id="{D877BC3B-681C-274A-806D-AA37B717F617}"/>
              </a:ext>
            </a:extLst>
          </p:cNvPr>
          <p:cNvPicPr>
            <a:picLocks noChangeAspect="1"/>
          </p:cNvPicPr>
          <p:nvPr/>
        </p:nvPicPr>
        <p:blipFill>
          <a:blip r:embed="rId2"/>
          <a:stretch>
            <a:fillRect/>
          </a:stretch>
        </p:blipFill>
        <p:spPr>
          <a:xfrm>
            <a:off x="5226753" y="5730564"/>
            <a:ext cx="736471" cy="425396"/>
          </a:xfrm>
          <a:prstGeom prst="rect">
            <a:avLst/>
          </a:prstGeom>
        </p:spPr>
      </p:pic>
      <p:pic>
        <p:nvPicPr>
          <p:cNvPr id="1026" name="Picture 2" descr="Image result for lined paper clipart">
            <a:extLst>
              <a:ext uri="{FF2B5EF4-FFF2-40B4-BE49-F238E27FC236}">
                <a16:creationId xmlns:a16="http://schemas.microsoft.com/office/drawing/2014/main" id="{918843E5-B041-45B7-9747-A8C55E3B3B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1287" y="1518760"/>
            <a:ext cx="5611232" cy="4069080"/>
          </a:xfrm>
          <a:prstGeom prst="rect">
            <a:avLst/>
          </a:prstGeom>
          <a:noFill/>
          <a:extLst>
            <a:ext uri="{909E8E84-426E-40DD-AFC4-6F175D3DCCD1}">
              <a14:hiddenFill xmlns:a14="http://schemas.microsoft.com/office/drawing/2010/main">
                <a:solidFill>
                  <a:srgbClr val="FFFFFF"/>
                </a:solidFill>
              </a14:hiddenFill>
            </a:ext>
          </a:extLst>
        </p:spPr>
      </p:pic>
      <p:sp>
        <p:nvSpPr>
          <p:cNvPr id="20" name="Right Triangle 19">
            <a:extLst>
              <a:ext uri="{FF2B5EF4-FFF2-40B4-BE49-F238E27FC236}">
                <a16:creationId xmlns:a16="http://schemas.microsoft.com/office/drawing/2014/main" id="{9FF26E47-E166-4539-BF2D-0487116AEEE8}"/>
              </a:ext>
            </a:extLst>
          </p:cNvPr>
          <p:cNvSpPr/>
          <p:nvPr/>
        </p:nvSpPr>
        <p:spPr>
          <a:xfrm rot="10800000">
            <a:off x="5422811" y="5394788"/>
            <a:ext cx="666428" cy="619932"/>
          </a:xfrm>
          <a:prstGeom prst="rtTriangle">
            <a:avLst/>
          </a:prstGeom>
          <a:solidFill>
            <a:srgbClr val="A7AAB6"/>
          </a:solidFill>
          <a:ln>
            <a:solidFill>
              <a:srgbClr val="A7AAB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3">
            <a:extLst>
              <a:ext uri="{FF2B5EF4-FFF2-40B4-BE49-F238E27FC236}">
                <a16:creationId xmlns:a16="http://schemas.microsoft.com/office/drawing/2014/main" id="{23C46EA8-C65C-40AB-85EB-E96D21335AAB}"/>
              </a:ext>
            </a:extLst>
          </p:cNvPr>
          <p:cNvSpPr txBox="1">
            <a:spLocks/>
          </p:cNvSpPr>
          <p:nvPr/>
        </p:nvSpPr>
        <p:spPr>
          <a:xfrm>
            <a:off x="5332395" y="1832908"/>
            <a:ext cx="5611232" cy="5132915"/>
          </a:xfrm>
          <a:prstGeom prst="rect">
            <a:avLst/>
          </a:prstGeom>
          <a:noFill/>
        </p:spPr>
        <p:txBody>
          <a:bodyPr vert="horz" lIns="91440" tIns="457200" rIns="91440" bIns="274320"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spcBef>
                <a:spcPts val="1100"/>
              </a:spcBef>
              <a:spcAft>
                <a:spcPts val="600"/>
              </a:spcAft>
              <a:buSzPct val="60000"/>
              <a:buNone/>
            </a:pPr>
            <a:r>
              <a:rPr lang="en-US" b="1" dirty="0">
                <a:solidFill>
                  <a:schemeClr val="tx2"/>
                </a:solidFill>
                <a:latin typeface="+mj-lt"/>
              </a:rPr>
              <a:t>Example Questions:</a:t>
            </a:r>
          </a:p>
          <a:p>
            <a:pPr lvl="1">
              <a:spcBef>
                <a:spcPts val="1100"/>
              </a:spcBef>
              <a:buSzPct val="60000"/>
              <a:buFont typeface="Wingdings" panose="05000000000000000000" pitchFamily="2" charset="2"/>
              <a:buChar char="ü"/>
            </a:pPr>
            <a:r>
              <a:rPr lang="en-US" sz="2300" dirty="0">
                <a:solidFill>
                  <a:schemeClr val="tx2"/>
                </a:solidFill>
                <a:latin typeface="+mj-lt"/>
              </a:rPr>
              <a:t>Should kids have physical education (P.E.) every day?</a:t>
            </a:r>
          </a:p>
          <a:p>
            <a:pPr lvl="1">
              <a:spcBef>
                <a:spcPts val="1100"/>
              </a:spcBef>
              <a:buSzPct val="60000"/>
              <a:buFont typeface="Wingdings" panose="05000000000000000000" pitchFamily="2" charset="2"/>
              <a:buChar char="ü"/>
            </a:pPr>
            <a:r>
              <a:rPr lang="en-US" sz="2300" dirty="0">
                <a:solidFill>
                  <a:schemeClr val="tx2"/>
                </a:solidFill>
                <a:latin typeface="+mj-lt"/>
              </a:rPr>
              <a:t>Should kids be excused from school to go on vacation?</a:t>
            </a:r>
          </a:p>
          <a:p>
            <a:pPr lvl="1">
              <a:spcBef>
                <a:spcPts val="1100"/>
              </a:spcBef>
              <a:buSzPct val="60000"/>
              <a:buFont typeface="Wingdings" panose="05000000000000000000" pitchFamily="2" charset="2"/>
              <a:buChar char="ü"/>
            </a:pPr>
            <a:r>
              <a:rPr lang="en-US" sz="2300" dirty="0">
                <a:solidFill>
                  <a:schemeClr val="tx2"/>
                </a:solidFill>
                <a:latin typeface="+mj-lt"/>
              </a:rPr>
              <a:t>Should students have a two-month summer vacation or shorter breaks spread out over the course of the year?</a:t>
            </a:r>
          </a:p>
          <a:p>
            <a:pPr lvl="1">
              <a:spcBef>
                <a:spcPts val="1100"/>
              </a:spcBef>
              <a:buSzPct val="60000"/>
              <a:buFont typeface="Wingdings" panose="05000000000000000000" pitchFamily="2" charset="2"/>
              <a:buChar char="ü"/>
            </a:pPr>
            <a:endParaRPr lang="en-US" sz="2300" dirty="0">
              <a:solidFill>
                <a:schemeClr val="tx2"/>
              </a:solidFill>
              <a:latin typeface="+mj-lt"/>
            </a:endParaRPr>
          </a:p>
        </p:txBody>
      </p:sp>
    </p:spTree>
    <p:extLst>
      <p:ext uri="{BB962C8B-B14F-4D97-AF65-F5344CB8AC3E}">
        <p14:creationId xmlns:p14="http://schemas.microsoft.com/office/powerpoint/2010/main" val="40823814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47EE5-6EDE-4245-BBB8-8776CE10309C}"/>
              </a:ext>
            </a:extLst>
          </p:cNvPr>
          <p:cNvSpPr>
            <a:spLocks noGrp="1"/>
          </p:cNvSpPr>
          <p:nvPr>
            <p:ph type="title"/>
          </p:nvPr>
        </p:nvSpPr>
        <p:spPr>
          <a:xfrm>
            <a:off x="839788" y="457200"/>
            <a:ext cx="4475857" cy="1600200"/>
          </a:xfrm>
          <a:prstGeom prst="rect">
            <a:avLst/>
          </a:prstGeom>
          <a:solidFill>
            <a:srgbClr val="A73573"/>
          </a:solidFill>
        </p:spPr>
        <p:txBody>
          <a:bodyPr lIns="182880">
            <a:normAutofit/>
          </a:bodyPr>
          <a:lstStyle/>
          <a:p>
            <a:r>
              <a:rPr lang="en-US" b="1" dirty="0">
                <a:solidFill>
                  <a:schemeClr val="bg1"/>
                </a:solidFill>
              </a:rPr>
              <a:t>LET’S PRACTICE</a:t>
            </a:r>
          </a:p>
        </p:txBody>
      </p:sp>
      <p:sp>
        <p:nvSpPr>
          <p:cNvPr id="21" name="Right Triangle 20">
            <a:extLst>
              <a:ext uri="{FF2B5EF4-FFF2-40B4-BE49-F238E27FC236}">
                <a16:creationId xmlns:a16="http://schemas.microsoft.com/office/drawing/2014/main" id="{8D9B46C6-E483-43B7-AE8F-1854140C72E6}"/>
              </a:ext>
            </a:extLst>
          </p:cNvPr>
          <p:cNvSpPr/>
          <p:nvPr/>
        </p:nvSpPr>
        <p:spPr>
          <a:xfrm>
            <a:off x="5332395" y="5303520"/>
            <a:ext cx="952901" cy="894080"/>
          </a:xfrm>
          <a:prstGeom prst="rtTriangle">
            <a:avLst/>
          </a:prstGeom>
          <a:solidFill>
            <a:srgbClr val="E6E7EC"/>
          </a:solidFill>
          <a:ln>
            <a:solidFill>
              <a:srgbClr val="E6E7E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0B8E71F6-CEB8-47E6-86B7-BD8A506E25CB}"/>
              </a:ext>
            </a:extLst>
          </p:cNvPr>
          <p:cNvSpPr>
            <a:spLocks noGrp="1"/>
          </p:cNvSpPr>
          <p:nvPr>
            <p:ph type="sldNum" sz="quarter" idx="12"/>
          </p:nvPr>
        </p:nvSpPr>
        <p:spPr/>
        <p:txBody>
          <a:bodyPr/>
          <a:lstStyle/>
          <a:p>
            <a:fld id="{EEE06FBF-71E0-4FCC-8E80-4A163040A9FC}" type="slidenum">
              <a:rPr lang="en-US" smtClean="0"/>
              <a:t>19</a:t>
            </a:fld>
            <a:endParaRPr lang="en-US"/>
          </a:p>
        </p:txBody>
      </p:sp>
      <p:sp>
        <p:nvSpPr>
          <p:cNvPr id="11" name="Right Triangle 10">
            <a:extLst>
              <a:ext uri="{FF2B5EF4-FFF2-40B4-BE49-F238E27FC236}">
                <a16:creationId xmlns:a16="http://schemas.microsoft.com/office/drawing/2014/main" id="{2E8E8179-67E9-4172-9FCD-8248EE205D89}"/>
              </a:ext>
            </a:extLst>
          </p:cNvPr>
          <p:cNvSpPr/>
          <p:nvPr/>
        </p:nvSpPr>
        <p:spPr>
          <a:xfrm rot="10800000" flipH="1">
            <a:off x="1071913" y="2047444"/>
            <a:ext cx="848497" cy="560173"/>
          </a:xfrm>
          <a:prstGeom prst="rtTriangle">
            <a:avLst/>
          </a:prstGeom>
          <a:solidFill>
            <a:srgbClr val="A7357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ooter Placeholder 4">
            <a:extLst>
              <a:ext uri="{FF2B5EF4-FFF2-40B4-BE49-F238E27FC236}">
                <a16:creationId xmlns:a16="http://schemas.microsoft.com/office/drawing/2014/main" id="{E5A2D9E1-2A16-4CD6-88CC-AE6818DC0D63}"/>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15" name="Text Placeholder 3">
            <a:extLst>
              <a:ext uri="{FF2B5EF4-FFF2-40B4-BE49-F238E27FC236}">
                <a16:creationId xmlns:a16="http://schemas.microsoft.com/office/drawing/2014/main" id="{8D79BF7E-5AF4-E44A-BBD1-2E9FCF1D4EBB}"/>
              </a:ext>
            </a:extLst>
          </p:cNvPr>
          <p:cNvSpPr txBox="1">
            <a:spLocks/>
          </p:cNvSpPr>
          <p:nvPr/>
        </p:nvSpPr>
        <p:spPr>
          <a:xfrm>
            <a:off x="839788" y="2346158"/>
            <a:ext cx="3963860" cy="3851441"/>
          </a:xfrm>
          <a:prstGeom prst="rect">
            <a:avLst/>
          </a:prstGeom>
          <a:noFill/>
        </p:spPr>
        <p:txBody>
          <a:bodyPr vert="horz" lIns="91440" tIns="457200" rIns="91440" bIns="274320" rtlCol="0" anchor="b">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SzPct val="60000"/>
              <a:buFont typeface="Wingdings" panose="05000000000000000000" pitchFamily="2" charset="2"/>
              <a:buChar char="ü"/>
            </a:pPr>
            <a:r>
              <a:rPr lang="en-US" dirty="0">
                <a:solidFill>
                  <a:schemeClr val="tx2"/>
                </a:solidFill>
                <a:latin typeface="Garamond" panose="02020404030301010803" pitchFamily="18" charset="0"/>
              </a:rPr>
              <a:t>In small groups, write an argument and challenge argument to answer the question:</a:t>
            </a:r>
          </a:p>
          <a:p>
            <a:pPr lvl="1">
              <a:buSzPct val="60000"/>
              <a:buFont typeface="Wingdings" panose="05000000000000000000" pitchFamily="2" charset="2"/>
              <a:buChar char="ü"/>
            </a:pPr>
            <a:r>
              <a:rPr lang="en-US" dirty="0">
                <a:solidFill>
                  <a:schemeClr val="tx2"/>
                </a:solidFill>
                <a:latin typeface="+mj-lt"/>
              </a:rPr>
              <a:t>Should students have a two-month summer vacation or shorter breaks spread out over the course of the year?</a:t>
            </a:r>
            <a:endParaRPr lang="en-US" sz="2800" dirty="0">
              <a:solidFill>
                <a:schemeClr val="tx2"/>
              </a:solidFill>
              <a:latin typeface="+mj-lt"/>
            </a:endParaRPr>
          </a:p>
        </p:txBody>
      </p:sp>
      <p:pic>
        <p:nvPicPr>
          <p:cNvPr id="14" name="Picture 13">
            <a:extLst>
              <a:ext uri="{FF2B5EF4-FFF2-40B4-BE49-F238E27FC236}">
                <a16:creationId xmlns:a16="http://schemas.microsoft.com/office/drawing/2014/main" id="{2994049E-6D3C-B446-96BF-46349BDBCB1D}"/>
              </a:ext>
            </a:extLst>
          </p:cNvPr>
          <p:cNvPicPr>
            <a:picLocks noChangeAspect="1"/>
          </p:cNvPicPr>
          <p:nvPr/>
        </p:nvPicPr>
        <p:blipFill>
          <a:blip r:embed="rId3"/>
          <a:stretch>
            <a:fillRect/>
          </a:stretch>
        </p:blipFill>
        <p:spPr>
          <a:xfrm>
            <a:off x="5190177" y="5693988"/>
            <a:ext cx="736471" cy="425396"/>
          </a:xfrm>
          <a:prstGeom prst="rect">
            <a:avLst/>
          </a:prstGeom>
        </p:spPr>
      </p:pic>
      <p:sp>
        <p:nvSpPr>
          <p:cNvPr id="17" name="TextBox 16">
            <a:extLst>
              <a:ext uri="{FF2B5EF4-FFF2-40B4-BE49-F238E27FC236}">
                <a16:creationId xmlns:a16="http://schemas.microsoft.com/office/drawing/2014/main" id="{6E0E6339-5B7F-D846-9A7D-E65CFF15E191}"/>
              </a:ext>
            </a:extLst>
          </p:cNvPr>
          <p:cNvSpPr txBox="1"/>
          <p:nvPr/>
        </p:nvSpPr>
        <p:spPr>
          <a:xfrm>
            <a:off x="5963224" y="2921213"/>
            <a:ext cx="4617582" cy="1200329"/>
          </a:xfrm>
          <a:prstGeom prst="rect">
            <a:avLst/>
          </a:prstGeom>
          <a:solidFill>
            <a:schemeClr val="accent2">
              <a:lumMod val="20000"/>
              <a:lumOff val="80000"/>
            </a:schemeClr>
          </a:solidFill>
        </p:spPr>
        <p:txBody>
          <a:bodyPr wrap="square" rtlCol="0" anchor="ctr">
            <a:spAutoFit/>
          </a:bodyPr>
          <a:lstStyle/>
          <a:p>
            <a:r>
              <a:rPr lang="en-US" dirty="0">
                <a:solidFill>
                  <a:schemeClr val="tx2"/>
                </a:solidFill>
              </a:rPr>
              <a:t>Read the case about Samantha, and decide on your claim (yes or no). In your workbook, develop one argument to support your position.</a:t>
            </a:r>
          </a:p>
        </p:txBody>
      </p:sp>
      <p:pic>
        <p:nvPicPr>
          <p:cNvPr id="18" name="Picture 17">
            <a:extLst>
              <a:ext uri="{FF2B5EF4-FFF2-40B4-BE49-F238E27FC236}">
                <a16:creationId xmlns:a16="http://schemas.microsoft.com/office/drawing/2014/main" id="{F8B03C66-B17D-C548-9187-4713E2D8F3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0935" y="1661474"/>
            <a:ext cx="5373510" cy="4030133"/>
          </a:xfrm>
          <a:prstGeom prst="rect">
            <a:avLst/>
          </a:prstGeom>
        </p:spPr>
      </p:pic>
      <p:sp>
        <p:nvSpPr>
          <p:cNvPr id="3" name="TextBox 2">
            <a:extLst>
              <a:ext uri="{FF2B5EF4-FFF2-40B4-BE49-F238E27FC236}">
                <a16:creationId xmlns:a16="http://schemas.microsoft.com/office/drawing/2014/main" id="{3E623ABD-AEC7-461E-93A2-B315DA9EDA52}"/>
              </a:ext>
            </a:extLst>
          </p:cNvPr>
          <p:cNvSpPr txBox="1"/>
          <p:nvPr/>
        </p:nvSpPr>
        <p:spPr>
          <a:xfrm>
            <a:off x="5587544" y="2346628"/>
            <a:ext cx="5373510" cy="3247043"/>
          </a:xfrm>
          <a:prstGeom prst="rect">
            <a:avLst/>
          </a:prstGeom>
          <a:solidFill>
            <a:srgbClr val="DDF3F6"/>
          </a:solidFill>
          <a:ln>
            <a:noFill/>
          </a:ln>
        </p:spPr>
        <p:txBody>
          <a:bodyPr wrap="square" rtlCol="0" anchor="ctr" anchorCtr="0">
            <a:spAutoFit/>
          </a:bodyPr>
          <a:lstStyle/>
          <a:p>
            <a:pPr marL="457200" lvl="0" indent="-457200">
              <a:buFont typeface="+mj-lt"/>
              <a:buAutoNum type="arabicPeriod"/>
            </a:pPr>
            <a:endParaRPr lang="en-US" sz="600" dirty="0">
              <a:solidFill>
                <a:schemeClr val="tx2"/>
              </a:solidFill>
              <a:latin typeface="Arial" panose="020B0604020202020204" pitchFamily="34" charset="0"/>
              <a:cs typeface="Arial" panose="020B0604020202020204" pitchFamily="34" charset="0"/>
            </a:endParaRPr>
          </a:p>
          <a:p>
            <a:pPr marL="457200" lvl="0" indent="-457200">
              <a:buFont typeface="+mj-lt"/>
              <a:buAutoNum type="arabicPeriod"/>
            </a:pPr>
            <a:r>
              <a:rPr lang="en-US" sz="1600" dirty="0">
                <a:solidFill>
                  <a:schemeClr val="tx2"/>
                </a:solidFill>
                <a:latin typeface="Arial" panose="020B0604020202020204" pitchFamily="34" charset="0"/>
                <a:cs typeface="Arial" panose="020B0604020202020204" pitchFamily="34" charset="0"/>
              </a:rPr>
              <a:t>As a group, decide on the claim you will make and then work together to form a strong argument supporting by reasons/reasoning and evidence.</a:t>
            </a:r>
          </a:p>
          <a:p>
            <a:pPr marL="457200" lvl="0" indent="-457200">
              <a:buFont typeface="+mj-lt"/>
              <a:buAutoNum type="arabicPeriod"/>
            </a:pPr>
            <a:r>
              <a:rPr lang="en-US" sz="1600" dirty="0">
                <a:solidFill>
                  <a:schemeClr val="tx2"/>
                </a:solidFill>
                <a:latin typeface="Arial" panose="020B0604020202020204" pitchFamily="34" charset="0"/>
                <a:cs typeface="Arial" panose="020B0604020202020204" pitchFamily="34" charset="0"/>
              </a:rPr>
              <a:t>Identify each of the argument components: claim, reasons/reasoning, and evidence.</a:t>
            </a:r>
          </a:p>
          <a:p>
            <a:pPr marL="457200" lvl="0" indent="-457200">
              <a:buFont typeface="+mj-lt"/>
              <a:buAutoNum type="arabicPeriod"/>
            </a:pPr>
            <a:r>
              <a:rPr lang="en-US" sz="1600" dirty="0">
                <a:solidFill>
                  <a:schemeClr val="tx2"/>
                </a:solidFill>
                <a:latin typeface="Arial" panose="020B0604020202020204" pitchFamily="34" charset="0"/>
                <a:cs typeface="Arial" panose="020B0604020202020204" pitchFamily="34" charset="0"/>
              </a:rPr>
              <a:t>Record your </a:t>
            </a:r>
            <a:r>
              <a:rPr lang="en-US" sz="1600" b="1" dirty="0">
                <a:solidFill>
                  <a:schemeClr val="tx2"/>
                </a:solidFill>
                <a:latin typeface="Arial" panose="020B0604020202020204" pitchFamily="34" charset="0"/>
                <a:cs typeface="Arial" panose="020B0604020202020204" pitchFamily="34" charset="0"/>
              </a:rPr>
              <a:t>argument</a:t>
            </a:r>
            <a:r>
              <a:rPr lang="en-US" sz="1600" dirty="0">
                <a:solidFill>
                  <a:schemeClr val="tx2"/>
                </a:solidFill>
                <a:latin typeface="Arial" panose="020B0604020202020204" pitchFamily="34" charset="0"/>
                <a:cs typeface="Arial" panose="020B0604020202020204" pitchFamily="34" charset="0"/>
              </a:rPr>
              <a:t> on the large paper and label or color-code the claim, evidence, and reasoning.</a:t>
            </a:r>
          </a:p>
          <a:p>
            <a:pPr marL="457200" lvl="0" indent="-457200">
              <a:buFont typeface="+mj-lt"/>
              <a:buAutoNum type="arabicPeriod"/>
            </a:pPr>
            <a:r>
              <a:rPr lang="en-US" sz="1600" dirty="0">
                <a:solidFill>
                  <a:schemeClr val="tx2"/>
                </a:solidFill>
                <a:latin typeface="Arial" panose="020B0604020202020204" pitchFamily="34" charset="0"/>
                <a:cs typeface="Arial" panose="020B0604020202020204" pitchFamily="34" charset="0"/>
              </a:rPr>
              <a:t>Discuss how people might disagree with your first argument and write a </a:t>
            </a:r>
            <a:r>
              <a:rPr lang="en-US" sz="1600" b="1" dirty="0">
                <a:solidFill>
                  <a:schemeClr val="tx2"/>
                </a:solidFill>
                <a:latin typeface="Arial" panose="020B0604020202020204" pitchFamily="34" charset="0"/>
                <a:cs typeface="Arial" panose="020B0604020202020204" pitchFamily="34" charset="0"/>
              </a:rPr>
              <a:t>challenge argument</a:t>
            </a:r>
            <a:r>
              <a:rPr lang="en-US" sz="1600" dirty="0">
                <a:solidFill>
                  <a:schemeClr val="tx2"/>
                </a:solidFill>
                <a:latin typeface="Arial" panose="020B0604020202020204" pitchFamily="34" charset="0"/>
                <a:cs typeface="Arial" panose="020B0604020202020204" pitchFamily="34" charset="0"/>
              </a:rPr>
              <a:t>.</a:t>
            </a:r>
          </a:p>
          <a:p>
            <a:pPr marL="457200" lvl="0" indent="-457200">
              <a:buFont typeface="+mj-lt"/>
              <a:buAutoNum type="arabicPeriod"/>
            </a:pPr>
            <a:r>
              <a:rPr lang="en-US" sz="1600" dirty="0">
                <a:solidFill>
                  <a:schemeClr val="tx2"/>
                </a:solidFill>
                <a:latin typeface="Arial" panose="020B0604020202020204" pitchFamily="34" charset="0"/>
                <a:cs typeface="Arial" panose="020B0604020202020204" pitchFamily="34" charset="0"/>
              </a:rPr>
              <a:t>Record your challenge argument on the large paper and label or color-code the claim, evidence, and reasoning.</a:t>
            </a:r>
          </a:p>
          <a:p>
            <a:pPr marL="457200" lvl="0" indent="-457200">
              <a:buFont typeface="+mj-lt"/>
              <a:buAutoNum type="arabicPeriod"/>
            </a:pPr>
            <a:endParaRPr lang="en-US" sz="600" dirty="0">
              <a:solidFill>
                <a:schemeClr val="tx2"/>
              </a:solidFill>
              <a:latin typeface="Arial" panose="020B0604020202020204" pitchFamily="34" charset="0"/>
              <a:cs typeface="Arial" panose="020B0604020202020204" pitchFamily="34" charset="0"/>
            </a:endParaRPr>
          </a:p>
        </p:txBody>
      </p:sp>
      <p:sp>
        <p:nvSpPr>
          <p:cNvPr id="20" name="Right Triangle 19">
            <a:extLst>
              <a:ext uri="{FF2B5EF4-FFF2-40B4-BE49-F238E27FC236}">
                <a16:creationId xmlns:a16="http://schemas.microsoft.com/office/drawing/2014/main" id="{9FF26E47-E166-4539-BF2D-0487116AEEE8}"/>
              </a:ext>
            </a:extLst>
          </p:cNvPr>
          <p:cNvSpPr/>
          <p:nvPr/>
        </p:nvSpPr>
        <p:spPr>
          <a:xfrm rot="10800000">
            <a:off x="5381706" y="5381434"/>
            <a:ext cx="666428" cy="619932"/>
          </a:xfrm>
          <a:prstGeom prst="rtTriangle">
            <a:avLst/>
          </a:prstGeom>
          <a:solidFill>
            <a:srgbClr val="A7AAB6"/>
          </a:solidFill>
          <a:ln>
            <a:solidFill>
              <a:srgbClr val="A7AAB6"/>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7935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ight Triangle 30">
            <a:extLst>
              <a:ext uri="{FF2B5EF4-FFF2-40B4-BE49-F238E27FC236}">
                <a16:creationId xmlns:a16="http://schemas.microsoft.com/office/drawing/2014/main" id="{F1F0A471-AFD3-44DA-88D4-9367EA3447AF}"/>
              </a:ext>
            </a:extLst>
          </p:cNvPr>
          <p:cNvSpPr/>
          <p:nvPr/>
        </p:nvSpPr>
        <p:spPr>
          <a:xfrm rot="10800000" flipH="1">
            <a:off x="609600" y="1554902"/>
            <a:ext cx="848497" cy="560173"/>
          </a:xfrm>
          <a:prstGeom prst="rtTriangle">
            <a:avLst/>
          </a:prstGeom>
          <a:solidFill>
            <a:srgbClr val="52566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ooter Placeholder 4">
            <a:extLst>
              <a:ext uri="{FF2B5EF4-FFF2-40B4-BE49-F238E27FC236}">
                <a16:creationId xmlns:a16="http://schemas.microsoft.com/office/drawing/2014/main" id="{D44D7236-152D-40D1-B705-7BE586603BD2}"/>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6" name="Slide Number Placeholder 5">
            <a:extLst>
              <a:ext uri="{FF2B5EF4-FFF2-40B4-BE49-F238E27FC236}">
                <a16:creationId xmlns:a16="http://schemas.microsoft.com/office/drawing/2014/main" id="{50EDDF48-8134-45B7-B375-A5B68824406C}"/>
              </a:ext>
            </a:extLst>
          </p:cNvPr>
          <p:cNvSpPr>
            <a:spLocks noGrp="1"/>
          </p:cNvSpPr>
          <p:nvPr>
            <p:ph type="sldNum" sz="quarter" idx="12"/>
          </p:nvPr>
        </p:nvSpPr>
        <p:spPr/>
        <p:txBody>
          <a:bodyPr/>
          <a:lstStyle/>
          <a:p>
            <a:fld id="{EEE06FBF-71E0-4FCC-8E80-4A163040A9FC}" type="slidenum">
              <a:rPr lang="en-US" smtClean="0"/>
              <a:t>2</a:t>
            </a:fld>
            <a:endParaRPr lang="en-US"/>
          </a:p>
        </p:txBody>
      </p:sp>
      <p:sp>
        <p:nvSpPr>
          <p:cNvPr id="8" name="Title 7">
            <a:extLst>
              <a:ext uri="{FF2B5EF4-FFF2-40B4-BE49-F238E27FC236}">
                <a16:creationId xmlns:a16="http://schemas.microsoft.com/office/drawing/2014/main" id="{1B77F9C6-1CD4-C746-AECC-029FBCB3A092}"/>
              </a:ext>
            </a:extLst>
          </p:cNvPr>
          <p:cNvSpPr>
            <a:spLocks noGrp="1"/>
          </p:cNvSpPr>
          <p:nvPr>
            <p:ph type="title"/>
          </p:nvPr>
        </p:nvSpPr>
        <p:spPr>
          <a:xfrm>
            <a:off x="0" y="229339"/>
            <a:ext cx="12192000" cy="1325563"/>
          </a:xfrm>
          <a:prstGeom prst="rect">
            <a:avLst/>
          </a:prstGeom>
          <a:solidFill>
            <a:srgbClr val="525663"/>
          </a:solidFill>
        </p:spPr>
        <p:txBody>
          <a:bodyPr anchor="ctr"/>
          <a:lstStyle/>
          <a:p>
            <a:pPr algn="ctr"/>
            <a:r>
              <a:rPr lang="en-US" sz="4800" b="1" dirty="0">
                <a:solidFill>
                  <a:schemeClr val="bg1"/>
                </a:solidFill>
              </a:rPr>
              <a:t>AGENDA</a:t>
            </a:r>
            <a:endParaRPr lang="en-US" sz="4800" dirty="0"/>
          </a:p>
        </p:txBody>
      </p:sp>
      <p:grpSp>
        <p:nvGrpSpPr>
          <p:cNvPr id="37" name="Group 36">
            <a:extLst>
              <a:ext uri="{FF2B5EF4-FFF2-40B4-BE49-F238E27FC236}">
                <a16:creationId xmlns:a16="http://schemas.microsoft.com/office/drawing/2014/main" id="{9E39A37D-06D4-47F8-8EF9-BC53A3DB4473}"/>
              </a:ext>
            </a:extLst>
          </p:cNvPr>
          <p:cNvGrpSpPr/>
          <p:nvPr/>
        </p:nvGrpSpPr>
        <p:grpSpPr>
          <a:xfrm>
            <a:off x="821438" y="1754755"/>
            <a:ext cx="3353298" cy="2561795"/>
            <a:chOff x="243429" y="2209800"/>
            <a:chExt cx="2977272" cy="2561795"/>
          </a:xfrm>
        </p:grpSpPr>
        <p:sp>
          <p:nvSpPr>
            <p:cNvPr id="38" name="Rectangle 37">
              <a:extLst>
                <a:ext uri="{FF2B5EF4-FFF2-40B4-BE49-F238E27FC236}">
                  <a16:creationId xmlns:a16="http://schemas.microsoft.com/office/drawing/2014/main" id="{A7585C25-A4F1-42F8-ACF0-949AEF34F64F}"/>
                </a:ext>
              </a:extLst>
            </p:cNvPr>
            <p:cNvSpPr/>
            <p:nvPr/>
          </p:nvSpPr>
          <p:spPr>
            <a:xfrm>
              <a:off x="243429" y="2394155"/>
              <a:ext cx="735290" cy="2377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00" b="1" dirty="0">
                  <a:solidFill>
                    <a:schemeClr val="accent1">
                      <a:lumMod val="50000"/>
                    </a:schemeClr>
                  </a:solidFill>
                  <a:latin typeface="Bebas Neue" panose="020B0606020202050201" pitchFamily="34" charset="0"/>
                </a:rPr>
                <a:t>1</a:t>
              </a:r>
            </a:p>
          </p:txBody>
        </p:sp>
        <p:grpSp>
          <p:nvGrpSpPr>
            <p:cNvPr id="39" name="Group 38">
              <a:extLst>
                <a:ext uri="{FF2B5EF4-FFF2-40B4-BE49-F238E27FC236}">
                  <a16:creationId xmlns:a16="http://schemas.microsoft.com/office/drawing/2014/main" id="{BED332EC-101E-466E-BB18-C08BB850E1B9}"/>
                </a:ext>
              </a:extLst>
            </p:cNvPr>
            <p:cNvGrpSpPr/>
            <p:nvPr/>
          </p:nvGrpSpPr>
          <p:grpSpPr>
            <a:xfrm>
              <a:off x="843261" y="2209800"/>
              <a:ext cx="2377440" cy="2377440"/>
              <a:chOff x="1356851" y="1737360"/>
              <a:chExt cx="2377440" cy="2377440"/>
            </a:xfrm>
          </p:grpSpPr>
          <p:sp>
            <p:nvSpPr>
              <p:cNvPr id="40" name="Hexagon 39">
                <a:extLst>
                  <a:ext uri="{FF2B5EF4-FFF2-40B4-BE49-F238E27FC236}">
                    <a16:creationId xmlns:a16="http://schemas.microsoft.com/office/drawing/2014/main" id="{DFBE3AA8-4D05-4BBF-B121-2D040F1B57B2}"/>
                  </a:ext>
                </a:extLst>
              </p:cNvPr>
              <p:cNvSpPr>
                <a:spLocks noChangeAspect="1"/>
              </p:cNvSpPr>
              <p:nvPr/>
            </p:nvSpPr>
            <p:spPr>
              <a:xfrm>
                <a:off x="1356851" y="1737360"/>
                <a:ext cx="2377440" cy="2377440"/>
              </a:xfrm>
              <a:prstGeom prst="hexag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41" name="Hexagon 40">
                <a:extLst>
                  <a:ext uri="{FF2B5EF4-FFF2-40B4-BE49-F238E27FC236}">
                    <a16:creationId xmlns:a16="http://schemas.microsoft.com/office/drawing/2014/main" id="{98BC059E-C75A-4E54-AD3F-F478B6E19BFC}"/>
                  </a:ext>
                </a:extLst>
              </p:cNvPr>
              <p:cNvSpPr>
                <a:spLocks noChangeAspect="1"/>
              </p:cNvSpPr>
              <p:nvPr/>
            </p:nvSpPr>
            <p:spPr>
              <a:xfrm>
                <a:off x="1554479" y="1921715"/>
                <a:ext cx="2011680" cy="2011680"/>
              </a:xfrm>
              <a:prstGeom prst="hexagon">
                <a:avLst/>
              </a:prstGeom>
              <a:solidFill>
                <a:schemeClr val="bg1"/>
              </a:solidFill>
              <a:ln>
                <a:noFill/>
              </a:ln>
              <a:effectLst>
                <a:outerShdw blurRad="368300" dist="38100" dir="8100000" sx="112000" sy="112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en-US" sz="2000" b="1" spc="-100" dirty="0">
                    <a:solidFill>
                      <a:srgbClr val="0A2F3C"/>
                    </a:solidFill>
                    <a:latin typeface="Century Gothic" panose="020B0502020202020204" pitchFamily="34" charset="0"/>
                    <a:cs typeface="Thonburi" pitchFamily="2" charset="-34"/>
                  </a:rPr>
                  <a:t>CHALLENGE ARGUMENTS</a:t>
                </a:r>
              </a:p>
            </p:txBody>
          </p:sp>
        </p:grpSp>
      </p:grpSp>
      <p:grpSp>
        <p:nvGrpSpPr>
          <p:cNvPr id="42" name="Group 41">
            <a:extLst>
              <a:ext uri="{FF2B5EF4-FFF2-40B4-BE49-F238E27FC236}">
                <a16:creationId xmlns:a16="http://schemas.microsoft.com/office/drawing/2014/main" id="{264C3239-9722-46EA-83DF-CBE44E4F2104}"/>
              </a:ext>
            </a:extLst>
          </p:cNvPr>
          <p:cNvGrpSpPr/>
          <p:nvPr/>
        </p:nvGrpSpPr>
        <p:grpSpPr>
          <a:xfrm>
            <a:off x="4850326" y="1776396"/>
            <a:ext cx="3279024" cy="2561795"/>
            <a:chOff x="243429" y="2209800"/>
            <a:chExt cx="3279024" cy="2561795"/>
          </a:xfrm>
        </p:grpSpPr>
        <p:sp>
          <p:nvSpPr>
            <p:cNvPr id="43" name="Rectangle 42">
              <a:extLst>
                <a:ext uri="{FF2B5EF4-FFF2-40B4-BE49-F238E27FC236}">
                  <a16:creationId xmlns:a16="http://schemas.microsoft.com/office/drawing/2014/main" id="{F1F2B3F3-D00A-44DF-90BA-D64EE23423FC}"/>
                </a:ext>
              </a:extLst>
            </p:cNvPr>
            <p:cNvSpPr/>
            <p:nvPr/>
          </p:nvSpPr>
          <p:spPr>
            <a:xfrm>
              <a:off x="243429" y="2394155"/>
              <a:ext cx="735290" cy="2377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00" b="1" dirty="0">
                  <a:solidFill>
                    <a:schemeClr val="accent2">
                      <a:lumMod val="50000"/>
                    </a:schemeClr>
                  </a:solidFill>
                  <a:latin typeface="Bebas Neue" panose="020B0606020202050201" pitchFamily="34" charset="0"/>
                </a:rPr>
                <a:t>2</a:t>
              </a:r>
            </a:p>
          </p:txBody>
        </p:sp>
        <p:grpSp>
          <p:nvGrpSpPr>
            <p:cNvPr id="44" name="Group 43">
              <a:extLst>
                <a:ext uri="{FF2B5EF4-FFF2-40B4-BE49-F238E27FC236}">
                  <a16:creationId xmlns:a16="http://schemas.microsoft.com/office/drawing/2014/main" id="{3BA327B6-30BA-4ADE-98A1-DEA9BD9FB5AD}"/>
                </a:ext>
              </a:extLst>
            </p:cNvPr>
            <p:cNvGrpSpPr/>
            <p:nvPr/>
          </p:nvGrpSpPr>
          <p:grpSpPr>
            <a:xfrm>
              <a:off x="843261" y="2209800"/>
              <a:ext cx="2679192" cy="2377440"/>
              <a:chOff x="1356851" y="1737360"/>
              <a:chExt cx="2679192" cy="2377440"/>
            </a:xfrm>
          </p:grpSpPr>
          <p:sp>
            <p:nvSpPr>
              <p:cNvPr id="45" name="Hexagon 44">
                <a:extLst>
                  <a:ext uri="{FF2B5EF4-FFF2-40B4-BE49-F238E27FC236}">
                    <a16:creationId xmlns:a16="http://schemas.microsoft.com/office/drawing/2014/main" id="{AED1D693-85D5-4898-B605-ED8E61C0E6BB}"/>
                  </a:ext>
                </a:extLst>
              </p:cNvPr>
              <p:cNvSpPr>
                <a:spLocks/>
              </p:cNvSpPr>
              <p:nvPr/>
            </p:nvSpPr>
            <p:spPr>
              <a:xfrm>
                <a:off x="1356851" y="1737360"/>
                <a:ext cx="2679192" cy="2377440"/>
              </a:xfrm>
              <a:prstGeom prst="hexagon">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46" name="Hexagon 45">
                <a:extLst>
                  <a:ext uri="{FF2B5EF4-FFF2-40B4-BE49-F238E27FC236}">
                    <a16:creationId xmlns:a16="http://schemas.microsoft.com/office/drawing/2014/main" id="{487C041F-855B-483E-A7E3-1B898AF2244E}"/>
                  </a:ext>
                </a:extLst>
              </p:cNvPr>
              <p:cNvSpPr>
                <a:spLocks/>
              </p:cNvSpPr>
              <p:nvPr/>
            </p:nvSpPr>
            <p:spPr>
              <a:xfrm>
                <a:off x="1566443" y="1921715"/>
                <a:ext cx="2267712" cy="2011680"/>
              </a:xfrm>
              <a:prstGeom prst="hexagon">
                <a:avLst/>
              </a:prstGeom>
              <a:solidFill>
                <a:schemeClr val="bg1"/>
              </a:solidFill>
              <a:ln>
                <a:noFill/>
              </a:ln>
              <a:effectLst>
                <a:outerShdw blurRad="368300" dist="38100" dir="8100000" sx="112000" sy="112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spc="-100" dirty="0">
                    <a:solidFill>
                      <a:srgbClr val="185B63"/>
                    </a:solidFill>
                    <a:latin typeface="Century Gothic" panose="020B0502020202020204" pitchFamily="34" charset="0"/>
                    <a:cs typeface="Thonburi" pitchFamily="2" charset="-34"/>
                  </a:rPr>
                  <a:t>QT ACTIVITY</a:t>
                </a:r>
              </a:p>
            </p:txBody>
          </p:sp>
        </p:grpSp>
      </p:grpSp>
      <p:grpSp>
        <p:nvGrpSpPr>
          <p:cNvPr id="52" name="Group 51">
            <a:extLst>
              <a:ext uri="{FF2B5EF4-FFF2-40B4-BE49-F238E27FC236}">
                <a16:creationId xmlns:a16="http://schemas.microsoft.com/office/drawing/2014/main" id="{030A2F61-F84F-4583-8B5E-6824B38AFC64}"/>
              </a:ext>
            </a:extLst>
          </p:cNvPr>
          <p:cNvGrpSpPr/>
          <p:nvPr/>
        </p:nvGrpSpPr>
        <p:grpSpPr>
          <a:xfrm>
            <a:off x="8653440" y="1877813"/>
            <a:ext cx="3279024" cy="2561795"/>
            <a:chOff x="243429" y="2209800"/>
            <a:chExt cx="3279024" cy="2561795"/>
          </a:xfrm>
        </p:grpSpPr>
        <p:sp>
          <p:nvSpPr>
            <p:cNvPr id="53" name="Rectangle 52">
              <a:extLst>
                <a:ext uri="{FF2B5EF4-FFF2-40B4-BE49-F238E27FC236}">
                  <a16:creationId xmlns:a16="http://schemas.microsoft.com/office/drawing/2014/main" id="{DB5EA4B3-BF95-4E1E-A06C-85617C6A1796}"/>
                </a:ext>
              </a:extLst>
            </p:cNvPr>
            <p:cNvSpPr/>
            <p:nvPr/>
          </p:nvSpPr>
          <p:spPr>
            <a:xfrm>
              <a:off x="243429" y="2394155"/>
              <a:ext cx="735290" cy="2377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00" b="1" dirty="0">
                  <a:solidFill>
                    <a:schemeClr val="accent3">
                      <a:lumMod val="50000"/>
                    </a:schemeClr>
                  </a:solidFill>
                  <a:latin typeface="Bebas Neue" panose="020B0606020202050201" pitchFamily="34" charset="0"/>
                </a:rPr>
                <a:t>3</a:t>
              </a:r>
            </a:p>
          </p:txBody>
        </p:sp>
        <p:grpSp>
          <p:nvGrpSpPr>
            <p:cNvPr id="54" name="Group 53">
              <a:extLst>
                <a:ext uri="{FF2B5EF4-FFF2-40B4-BE49-F238E27FC236}">
                  <a16:creationId xmlns:a16="http://schemas.microsoft.com/office/drawing/2014/main" id="{284108FB-60D2-44FF-8560-A7EC6FA5FD6D}"/>
                </a:ext>
              </a:extLst>
            </p:cNvPr>
            <p:cNvGrpSpPr/>
            <p:nvPr/>
          </p:nvGrpSpPr>
          <p:grpSpPr>
            <a:xfrm>
              <a:off x="843261" y="2209800"/>
              <a:ext cx="2679192" cy="2377440"/>
              <a:chOff x="1356851" y="1737360"/>
              <a:chExt cx="2679192" cy="2377440"/>
            </a:xfrm>
          </p:grpSpPr>
          <p:sp>
            <p:nvSpPr>
              <p:cNvPr id="55" name="Hexagon 54">
                <a:extLst>
                  <a:ext uri="{FF2B5EF4-FFF2-40B4-BE49-F238E27FC236}">
                    <a16:creationId xmlns:a16="http://schemas.microsoft.com/office/drawing/2014/main" id="{4BB900F1-B213-4E9B-9009-E32072259346}"/>
                  </a:ext>
                </a:extLst>
              </p:cNvPr>
              <p:cNvSpPr>
                <a:spLocks/>
              </p:cNvSpPr>
              <p:nvPr/>
            </p:nvSpPr>
            <p:spPr>
              <a:xfrm>
                <a:off x="1356851" y="1737360"/>
                <a:ext cx="2679192" cy="2377440"/>
              </a:xfrm>
              <a:prstGeom prst="hexagon">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56" name="Hexagon 55">
                <a:extLst>
                  <a:ext uri="{FF2B5EF4-FFF2-40B4-BE49-F238E27FC236}">
                    <a16:creationId xmlns:a16="http://schemas.microsoft.com/office/drawing/2014/main" id="{C0CDD318-B986-42C1-A1BB-C9A7608C79D9}"/>
                  </a:ext>
                </a:extLst>
              </p:cNvPr>
              <p:cNvSpPr>
                <a:spLocks/>
              </p:cNvSpPr>
              <p:nvPr/>
            </p:nvSpPr>
            <p:spPr>
              <a:xfrm>
                <a:off x="1562591" y="1922757"/>
                <a:ext cx="2267712" cy="2011680"/>
              </a:xfrm>
              <a:prstGeom prst="hexagon">
                <a:avLst/>
              </a:prstGeom>
              <a:solidFill>
                <a:schemeClr val="bg1"/>
              </a:solidFill>
              <a:ln>
                <a:noFill/>
              </a:ln>
              <a:effectLst>
                <a:outerShdw blurRad="368300" dist="38100" dir="8100000" sx="112000" sy="112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spc="-100" dirty="0">
                    <a:solidFill>
                      <a:srgbClr val="5D7A1A"/>
                    </a:solidFill>
                    <a:latin typeface="Century Gothic" panose="020B0502020202020204" pitchFamily="34" charset="0"/>
                  </a:rPr>
                  <a:t>QT DISCUSSION</a:t>
                </a:r>
              </a:p>
            </p:txBody>
          </p:sp>
        </p:grpSp>
      </p:grpSp>
      <p:grpSp>
        <p:nvGrpSpPr>
          <p:cNvPr id="57" name="Group 56">
            <a:extLst>
              <a:ext uri="{FF2B5EF4-FFF2-40B4-BE49-F238E27FC236}">
                <a16:creationId xmlns:a16="http://schemas.microsoft.com/office/drawing/2014/main" id="{FC392894-11AA-4309-964F-314194D2CE40}"/>
              </a:ext>
            </a:extLst>
          </p:cNvPr>
          <p:cNvGrpSpPr/>
          <p:nvPr/>
        </p:nvGrpSpPr>
        <p:grpSpPr>
          <a:xfrm>
            <a:off x="2662497" y="4155169"/>
            <a:ext cx="3279024" cy="2561795"/>
            <a:chOff x="243429" y="2209800"/>
            <a:chExt cx="3279024" cy="2561795"/>
          </a:xfrm>
        </p:grpSpPr>
        <p:sp>
          <p:nvSpPr>
            <p:cNvPr id="58" name="Rectangle 57">
              <a:extLst>
                <a:ext uri="{FF2B5EF4-FFF2-40B4-BE49-F238E27FC236}">
                  <a16:creationId xmlns:a16="http://schemas.microsoft.com/office/drawing/2014/main" id="{6C4FE5A5-03AA-45CA-B869-051B7CE9BD05}"/>
                </a:ext>
              </a:extLst>
            </p:cNvPr>
            <p:cNvSpPr/>
            <p:nvPr/>
          </p:nvSpPr>
          <p:spPr>
            <a:xfrm>
              <a:off x="243429" y="2394155"/>
              <a:ext cx="735290" cy="2377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9900" b="1" dirty="0">
                  <a:solidFill>
                    <a:schemeClr val="accent4">
                      <a:lumMod val="50000"/>
                    </a:schemeClr>
                  </a:solidFill>
                  <a:latin typeface="Bebas Neue" panose="020B0606020202050201" pitchFamily="34" charset="0"/>
                </a:rPr>
                <a:t>4</a:t>
              </a:r>
            </a:p>
          </p:txBody>
        </p:sp>
        <p:grpSp>
          <p:nvGrpSpPr>
            <p:cNvPr id="59" name="Group 58">
              <a:extLst>
                <a:ext uri="{FF2B5EF4-FFF2-40B4-BE49-F238E27FC236}">
                  <a16:creationId xmlns:a16="http://schemas.microsoft.com/office/drawing/2014/main" id="{A3CA59A9-114B-4FEA-BA3A-0DEE9DFD4D5F}"/>
                </a:ext>
              </a:extLst>
            </p:cNvPr>
            <p:cNvGrpSpPr/>
            <p:nvPr/>
          </p:nvGrpSpPr>
          <p:grpSpPr>
            <a:xfrm>
              <a:off x="843261" y="2209800"/>
              <a:ext cx="2679192" cy="2377440"/>
              <a:chOff x="1356851" y="1737360"/>
              <a:chExt cx="2679192" cy="2377440"/>
            </a:xfrm>
          </p:grpSpPr>
          <p:sp>
            <p:nvSpPr>
              <p:cNvPr id="60" name="Hexagon 59">
                <a:extLst>
                  <a:ext uri="{FF2B5EF4-FFF2-40B4-BE49-F238E27FC236}">
                    <a16:creationId xmlns:a16="http://schemas.microsoft.com/office/drawing/2014/main" id="{055A99FD-5D5C-4438-9B75-E2D619D55C3C}"/>
                  </a:ext>
                </a:extLst>
              </p:cNvPr>
              <p:cNvSpPr>
                <a:spLocks/>
              </p:cNvSpPr>
              <p:nvPr/>
            </p:nvSpPr>
            <p:spPr>
              <a:xfrm>
                <a:off x="1356851" y="1737360"/>
                <a:ext cx="2679192" cy="2377440"/>
              </a:xfrm>
              <a:prstGeom prst="hexagon">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accent1"/>
                  </a:solidFill>
                </a:endParaRPr>
              </a:p>
            </p:txBody>
          </p:sp>
          <p:sp>
            <p:nvSpPr>
              <p:cNvPr id="61" name="Hexagon 60">
                <a:extLst>
                  <a:ext uri="{FF2B5EF4-FFF2-40B4-BE49-F238E27FC236}">
                    <a16:creationId xmlns:a16="http://schemas.microsoft.com/office/drawing/2014/main" id="{331AB0D0-8086-4DA1-A41A-91A2265FB066}"/>
                  </a:ext>
                </a:extLst>
              </p:cNvPr>
              <p:cNvSpPr>
                <a:spLocks/>
              </p:cNvSpPr>
              <p:nvPr/>
            </p:nvSpPr>
            <p:spPr>
              <a:xfrm>
                <a:off x="1562591" y="1922757"/>
                <a:ext cx="2267712" cy="2011680"/>
              </a:xfrm>
              <a:prstGeom prst="hexagon">
                <a:avLst/>
              </a:prstGeom>
              <a:solidFill>
                <a:schemeClr val="bg1"/>
              </a:solidFill>
              <a:ln>
                <a:noFill/>
              </a:ln>
              <a:effectLst>
                <a:outerShdw blurRad="368300" dist="38100" dir="8100000" sx="112000" sy="112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000" b="1" spc="-100" dirty="0">
                    <a:solidFill>
                      <a:srgbClr val="8D5602"/>
                    </a:solidFill>
                    <a:latin typeface="Century Gothic" panose="020B0502020202020204" pitchFamily="34" charset="0"/>
                  </a:rPr>
                  <a:t>DISCUSSION DEBRIEF</a:t>
                </a:r>
              </a:p>
            </p:txBody>
          </p:sp>
        </p:grpSp>
      </p:grpSp>
      <p:grpSp>
        <p:nvGrpSpPr>
          <p:cNvPr id="68" name="Group 67">
            <a:extLst>
              <a:ext uri="{FF2B5EF4-FFF2-40B4-BE49-F238E27FC236}">
                <a16:creationId xmlns:a16="http://schemas.microsoft.com/office/drawing/2014/main" id="{FA9268AC-CB86-426A-8273-F3ED24C4FA12}"/>
              </a:ext>
            </a:extLst>
          </p:cNvPr>
          <p:cNvGrpSpPr/>
          <p:nvPr/>
        </p:nvGrpSpPr>
        <p:grpSpPr>
          <a:xfrm>
            <a:off x="6722623" y="4155169"/>
            <a:ext cx="3279024" cy="2561795"/>
            <a:chOff x="243429" y="2209800"/>
            <a:chExt cx="3279024" cy="2561795"/>
          </a:xfrm>
        </p:grpSpPr>
        <p:sp>
          <p:nvSpPr>
            <p:cNvPr id="69" name="Rectangle 68">
              <a:extLst>
                <a:ext uri="{FF2B5EF4-FFF2-40B4-BE49-F238E27FC236}">
                  <a16:creationId xmlns:a16="http://schemas.microsoft.com/office/drawing/2014/main" id="{899D5649-7588-477F-BE12-35A6410E6375}"/>
                </a:ext>
              </a:extLst>
            </p:cNvPr>
            <p:cNvSpPr/>
            <p:nvPr/>
          </p:nvSpPr>
          <p:spPr>
            <a:xfrm>
              <a:off x="243429" y="2394155"/>
              <a:ext cx="735290" cy="23774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9900" b="1" dirty="0">
                  <a:solidFill>
                    <a:schemeClr val="accent5">
                      <a:lumMod val="50000"/>
                    </a:schemeClr>
                  </a:solidFill>
                  <a:latin typeface="Bebas Neue" panose="020B0606020202050201" pitchFamily="34" charset="0"/>
                </a:rPr>
                <a:t>5</a:t>
              </a:r>
            </a:p>
          </p:txBody>
        </p:sp>
        <p:grpSp>
          <p:nvGrpSpPr>
            <p:cNvPr id="70" name="Group 69">
              <a:extLst>
                <a:ext uri="{FF2B5EF4-FFF2-40B4-BE49-F238E27FC236}">
                  <a16:creationId xmlns:a16="http://schemas.microsoft.com/office/drawing/2014/main" id="{DCDDEEC1-2A43-4305-BC14-12D5CAF02E06}"/>
                </a:ext>
              </a:extLst>
            </p:cNvPr>
            <p:cNvGrpSpPr/>
            <p:nvPr/>
          </p:nvGrpSpPr>
          <p:grpSpPr>
            <a:xfrm>
              <a:off x="843261" y="2209800"/>
              <a:ext cx="2679192" cy="2377440"/>
              <a:chOff x="1356851" y="1737360"/>
              <a:chExt cx="2679192" cy="2377440"/>
            </a:xfrm>
          </p:grpSpPr>
          <p:sp>
            <p:nvSpPr>
              <p:cNvPr id="71" name="Hexagon 70">
                <a:extLst>
                  <a:ext uri="{FF2B5EF4-FFF2-40B4-BE49-F238E27FC236}">
                    <a16:creationId xmlns:a16="http://schemas.microsoft.com/office/drawing/2014/main" id="{379E8BE3-8F5F-4DEA-82BE-EA180893C855}"/>
                  </a:ext>
                </a:extLst>
              </p:cNvPr>
              <p:cNvSpPr>
                <a:spLocks/>
              </p:cNvSpPr>
              <p:nvPr/>
            </p:nvSpPr>
            <p:spPr>
              <a:xfrm>
                <a:off x="1356851" y="1737360"/>
                <a:ext cx="2679192" cy="2377440"/>
              </a:xfrm>
              <a:prstGeom prst="hexagon">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accent1"/>
                  </a:solidFill>
                </a:endParaRPr>
              </a:p>
            </p:txBody>
          </p:sp>
          <p:sp>
            <p:nvSpPr>
              <p:cNvPr id="72" name="Hexagon 71">
                <a:extLst>
                  <a:ext uri="{FF2B5EF4-FFF2-40B4-BE49-F238E27FC236}">
                    <a16:creationId xmlns:a16="http://schemas.microsoft.com/office/drawing/2014/main" id="{2784AE63-0CDB-44C9-947B-E0BD232C701E}"/>
                  </a:ext>
                </a:extLst>
              </p:cNvPr>
              <p:cNvSpPr>
                <a:spLocks/>
              </p:cNvSpPr>
              <p:nvPr/>
            </p:nvSpPr>
            <p:spPr>
              <a:xfrm>
                <a:off x="1562591" y="1921715"/>
                <a:ext cx="2267712" cy="2011680"/>
              </a:xfrm>
              <a:prstGeom prst="hexagon">
                <a:avLst/>
              </a:prstGeom>
              <a:solidFill>
                <a:schemeClr val="bg1"/>
              </a:solidFill>
              <a:ln>
                <a:noFill/>
              </a:ln>
              <a:effectLst>
                <a:outerShdw blurRad="368300" dist="38100" dir="8100000" sx="112000" sy="112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b="1" spc="-100" dirty="0">
                    <a:solidFill>
                      <a:srgbClr val="531B3A"/>
                    </a:solidFill>
                    <a:latin typeface="Century Gothic" panose="020B0502020202020204" pitchFamily="34" charset="0"/>
                  </a:rPr>
                  <a:t>QT WRITING</a:t>
                </a:r>
              </a:p>
            </p:txBody>
          </p:sp>
        </p:grpSp>
      </p:grpSp>
    </p:spTree>
    <p:extLst>
      <p:ext uri="{BB962C8B-B14F-4D97-AF65-F5344CB8AC3E}">
        <p14:creationId xmlns:p14="http://schemas.microsoft.com/office/powerpoint/2010/main" val="5719629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ight Triangle 4">
            <a:extLst>
              <a:ext uri="{FF2B5EF4-FFF2-40B4-BE49-F238E27FC236}">
                <a16:creationId xmlns:a16="http://schemas.microsoft.com/office/drawing/2014/main" id="{EEF8F699-0713-4FC2-A42C-D3F005FFC115}"/>
              </a:ext>
            </a:extLst>
          </p:cNvPr>
          <p:cNvSpPr/>
          <p:nvPr/>
        </p:nvSpPr>
        <p:spPr>
          <a:xfrm rot="10800000" flipH="1">
            <a:off x="609600" y="1554902"/>
            <a:ext cx="848497" cy="560173"/>
          </a:xfrm>
          <a:prstGeom prst="rtTriangle">
            <a:avLst/>
          </a:prstGeom>
          <a:solidFill>
            <a:srgbClr val="52566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0477B340-EBF5-4C38-821C-792D3F5CEA10}"/>
              </a:ext>
            </a:extLst>
          </p:cNvPr>
          <p:cNvSpPr>
            <a:spLocks noGrp="1"/>
          </p:cNvSpPr>
          <p:nvPr>
            <p:ph type="sldNum" sz="quarter" idx="12"/>
          </p:nvPr>
        </p:nvSpPr>
        <p:spPr/>
        <p:txBody>
          <a:bodyPr/>
          <a:lstStyle/>
          <a:p>
            <a:fld id="{EEE06FBF-71E0-4FCC-8E80-4A163040A9FC}" type="slidenum">
              <a:rPr lang="en-US" smtClean="0"/>
              <a:t>20</a:t>
            </a:fld>
            <a:endParaRPr lang="en-US"/>
          </a:p>
        </p:txBody>
      </p:sp>
      <p:sp>
        <p:nvSpPr>
          <p:cNvPr id="9" name="Title 8">
            <a:extLst>
              <a:ext uri="{FF2B5EF4-FFF2-40B4-BE49-F238E27FC236}">
                <a16:creationId xmlns:a16="http://schemas.microsoft.com/office/drawing/2014/main" id="{6D71E8B5-5895-FB49-9FBA-4AD894EEC50A}"/>
              </a:ext>
            </a:extLst>
          </p:cNvPr>
          <p:cNvSpPr>
            <a:spLocks noGrp="1"/>
          </p:cNvSpPr>
          <p:nvPr>
            <p:ph type="title"/>
          </p:nvPr>
        </p:nvSpPr>
        <p:spPr>
          <a:xfrm>
            <a:off x="0" y="229339"/>
            <a:ext cx="12192000" cy="1325563"/>
          </a:xfrm>
          <a:prstGeom prst="rect">
            <a:avLst/>
          </a:prstGeom>
        </p:spPr>
        <p:txBody>
          <a:bodyPr anchor="ctr"/>
          <a:lstStyle/>
          <a:p>
            <a:pPr algn="ctr"/>
            <a:r>
              <a:rPr lang="en-US" b="1" dirty="0">
                <a:solidFill>
                  <a:schemeClr val="bg1"/>
                </a:solidFill>
              </a:rPr>
              <a:t>ACKNOWLEDGEMENT</a:t>
            </a:r>
            <a:endParaRPr lang="en-US" dirty="0"/>
          </a:p>
        </p:txBody>
      </p:sp>
      <p:pic>
        <p:nvPicPr>
          <p:cNvPr id="11" name="Picture 10" descr="nsf4.png">
            <a:extLst>
              <a:ext uri="{FF2B5EF4-FFF2-40B4-BE49-F238E27FC236}">
                <a16:creationId xmlns:a16="http://schemas.microsoft.com/office/drawing/2014/main" id="{1D975292-C309-4257-A0F5-5691E8D9E9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0624" y="2573625"/>
            <a:ext cx="1710749" cy="1710749"/>
          </a:xfrm>
          <a:prstGeom prst="rect">
            <a:avLst/>
          </a:prstGeom>
        </p:spPr>
      </p:pic>
      <p:sp>
        <p:nvSpPr>
          <p:cNvPr id="8" name="Footer Placeholder 4">
            <a:extLst>
              <a:ext uri="{FF2B5EF4-FFF2-40B4-BE49-F238E27FC236}">
                <a16:creationId xmlns:a16="http://schemas.microsoft.com/office/drawing/2014/main" id="{02D390FD-55C7-47DA-9A2F-31655EF594BB}"/>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10" name="TextBox 9">
            <a:extLst>
              <a:ext uri="{FF2B5EF4-FFF2-40B4-BE49-F238E27FC236}">
                <a16:creationId xmlns:a16="http://schemas.microsoft.com/office/drawing/2014/main" id="{56CBA865-642A-4D27-8FC4-F1ADA3CEB67D}"/>
              </a:ext>
            </a:extLst>
          </p:cNvPr>
          <p:cNvSpPr txBox="1"/>
          <p:nvPr/>
        </p:nvSpPr>
        <p:spPr>
          <a:xfrm>
            <a:off x="922020" y="4688054"/>
            <a:ext cx="10789920" cy="1015663"/>
          </a:xfrm>
          <a:prstGeom prst="rect">
            <a:avLst/>
          </a:prstGeom>
          <a:noFill/>
          <a:effectLst>
            <a:outerShdw algn="tl" rotWithShape="0">
              <a:prstClr val="black"/>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2000" dirty="0">
                <a:solidFill>
                  <a:schemeClr val="tx2"/>
                </a:solidFill>
                <a:latin typeface="+mj-lt"/>
                <a:ea typeface="Helvetica Neue" charset="0"/>
                <a:cs typeface="Helvetica Neue" charset="0"/>
              </a:rPr>
              <a:t>Quality Talk is supported by the National Science Foundation through Grant No. 1912415. The contents, opinions, and recommendations expressed are those of the author(s) and do not represent the views of the National Science Foundation.</a:t>
            </a:r>
          </a:p>
        </p:txBody>
      </p:sp>
    </p:spTree>
    <p:extLst>
      <p:ext uri="{BB962C8B-B14F-4D97-AF65-F5344CB8AC3E}">
        <p14:creationId xmlns:p14="http://schemas.microsoft.com/office/powerpoint/2010/main" val="1374244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 result for road cartoon">
            <a:extLst>
              <a:ext uri="{FF2B5EF4-FFF2-40B4-BE49-F238E27FC236}">
                <a16:creationId xmlns:a16="http://schemas.microsoft.com/office/drawing/2014/main" id="{32646510-A0DC-45A3-BC59-C47CBF3AFB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233"/>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2FE4655D-70B0-4809-A4DF-069D26D8088D}"/>
              </a:ext>
            </a:extLst>
          </p:cNvPr>
          <p:cNvSpPr/>
          <p:nvPr/>
        </p:nvSpPr>
        <p:spPr>
          <a:xfrm>
            <a:off x="9590289" y="2401784"/>
            <a:ext cx="2434846" cy="2355087"/>
          </a:xfrm>
          <a:prstGeom prst="rect">
            <a:avLst/>
          </a:prstGeom>
          <a:solidFill>
            <a:srgbClr val="A73673"/>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34C3CBA-7CF4-4D5D-A6D0-6DEDCFC6CB9D}"/>
              </a:ext>
            </a:extLst>
          </p:cNvPr>
          <p:cNvSpPr/>
          <p:nvPr/>
        </p:nvSpPr>
        <p:spPr>
          <a:xfrm>
            <a:off x="6887442" y="3015195"/>
            <a:ext cx="2478471" cy="2018170"/>
          </a:xfrm>
          <a:prstGeom prst="rect">
            <a:avLst/>
          </a:prstGeom>
          <a:solidFill>
            <a:srgbClr val="8CB728"/>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CFBB5A4-CB9B-488C-9731-7530CC68636C}"/>
              </a:ext>
            </a:extLst>
          </p:cNvPr>
          <p:cNvSpPr/>
          <p:nvPr/>
        </p:nvSpPr>
        <p:spPr>
          <a:xfrm>
            <a:off x="2055623" y="4164287"/>
            <a:ext cx="4625262" cy="2571864"/>
          </a:xfrm>
          <a:prstGeom prst="rect">
            <a:avLst/>
          </a:prstGeom>
          <a:solidFill>
            <a:srgbClr val="15647D"/>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DDBD37C-6F7D-41F5-A4EE-D5F66322B234}"/>
              </a:ext>
            </a:extLst>
          </p:cNvPr>
          <p:cNvSpPr>
            <a:spLocks noGrp="1"/>
          </p:cNvSpPr>
          <p:nvPr>
            <p:ph type="title" idx="4294967295"/>
          </p:nvPr>
        </p:nvSpPr>
        <p:spPr>
          <a:xfrm>
            <a:off x="0" y="228600"/>
            <a:ext cx="12192000" cy="1325563"/>
          </a:xfrm>
          <a:prstGeom prst="rect">
            <a:avLst/>
          </a:prstGeom>
          <a:solidFill>
            <a:srgbClr val="525663"/>
          </a:solidFill>
        </p:spPr>
        <p:txBody>
          <a:bodyPr anchor="ctr">
            <a:normAutofit/>
          </a:bodyPr>
          <a:lstStyle/>
          <a:p>
            <a:pPr algn="ctr"/>
            <a:r>
              <a:rPr lang="en-US" sz="4800" b="1" dirty="0">
                <a:solidFill>
                  <a:schemeClr val="bg1"/>
                </a:solidFill>
              </a:rPr>
              <a:t>ROAD MAP</a:t>
            </a:r>
          </a:p>
        </p:txBody>
      </p:sp>
      <p:sp>
        <p:nvSpPr>
          <p:cNvPr id="4" name="Slide Number Placeholder 3">
            <a:extLst>
              <a:ext uri="{FF2B5EF4-FFF2-40B4-BE49-F238E27FC236}">
                <a16:creationId xmlns:a16="http://schemas.microsoft.com/office/drawing/2014/main" id="{C18D8F4E-B3E2-4735-A838-1608BAC5DF3C}"/>
              </a:ext>
            </a:extLst>
          </p:cNvPr>
          <p:cNvSpPr>
            <a:spLocks noGrp="1"/>
          </p:cNvSpPr>
          <p:nvPr>
            <p:ph type="sldNum" sz="quarter" idx="4294967295"/>
          </p:nvPr>
        </p:nvSpPr>
        <p:spPr>
          <a:xfrm>
            <a:off x="9448800" y="6492875"/>
            <a:ext cx="2743200" cy="365125"/>
          </a:xfrm>
        </p:spPr>
        <p:txBody>
          <a:bodyPr/>
          <a:lstStyle/>
          <a:p>
            <a:fld id="{EEE06FBF-71E0-4FCC-8E80-4A163040A9FC}" type="slidenum">
              <a:rPr lang="en-US" smtClean="0"/>
              <a:t>3</a:t>
            </a:fld>
            <a:endParaRPr lang="en-US"/>
          </a:p>
        </p:txBody>
      </p:sp>
      <p:sp>
        <p:nvSpPr>
          <p:cNvPr id="6" name="TextBox 5">
            <a:extLst>
              <a:ext uri="{FF2B5EF4-FFF2-40B4-BE49-F238E27FC236}">
                <a16:creationId xmlns:a16="http://schemas.microsoft.com/office/drawing/2014/main" id="{7161B601-6323-4EBA-81B5-878DE1AD6134}"/>
              </a:ext>
            </a:extLst>
          </p:cNvPr>
          <p:cNvSpPr txBox="1"/>
          <p:nvPr/>
        </p:nvSpPr>
        <p:spPr>
          <a:xfrm>
            <a:off x="2271509" y="4346248"/>
            <a:ext cx="4193490" cy="2800767"/>
          </a:xfrm>
          <a:prstGeom prst="rect">
            <a:avLst/>
          </a:prstGeom>
          <a:noFill/>
        </p:spPr>
        <p:txBody>
          <a:bodyPr wrap="square" rtlCol="0">
            <a:spAutoFit/>
          </a:bodyPr>
          <a:lstStyle/>
          <a:p>
            <a:r>
              <a:rPr lang="en-US" sz="2200" b="1" dirty="0">
                <a:solidFill>
                  <a:schemeClr val="bg1"/>
                </a:solidFill>
                <a:latin typeface="+mj-lt"/>
              </a:rPr>
              <a:t>WHERE WE’VE BEEN</a:t>
            </a:r>
          </a:p>
          <a:p>
            <a:pPr marL="285750" indent="-285750">
              <a:buFont typeface="Arial" panose="020B0604020202020204" pitchFamily="34" charset="0"/>
              <a:buChar char="•"/>
            </a:pPr>
            <a:r>
              <a:rPr lang="en-US" sz="2200" dirty="0">
                <a:solidFill>
                  <a:schemeClr val="bg1"/>
                </a:solidFill>
                <a:latin typeface="+mj-lt"/>
              </a:rPr>
              <a:t>Instructional frame</a:t>
            </a:r>
          </a:p>
          <a:p>
            <a:pPr marL="285750" indent="-285750">
              <a:buFont typeface="Arial" panose="020B0604020202020204" pitchFamily="34" charset="0"/>
              <a:buChar char="•"/>
            </a:pPr>
            <a:r>
              <a:rPr lang="en-US" sz="2200" dirty="0">
                <a:solidFill>
                  <a:schemeClr val="bg1"/>
                </a:solidFill>
                <a:latin typeface="+mj-lt"/>
              </a:rPr>
              <a:t>Primary and secondary question types</a:t>
            </a:r>
          </a:p>
          <a:p>
            <a:pPr marL="285750" indent="-285750">
              <a:buFont typeface="Arial" panose="020B0604020202020204" pitchFamily="34" charset="0"/>
              <a:buChar char="•"/>
            </a:pPr>
            <a:r>
              <a:rPr lang="en-US" sz="2200" dirty="0">
                <a:solidFill>
                  <a:schemeClr val="bg1"/>
                </a:solidFill>
                <a:latin typeface="+mj-lt"/>
              </a:rPr>
              <a:t>Teacher moves</a:t>
            </a:r>
          </a:p>
          <a:p>
            <a:pPr marL="285750" indent="-285750">
              <a:buFont typeface="Arial" panose="020B0604020202020204" pitchFamily="34" charset="0"/>
              <a:buChar char="•"/>
            </a:pPr>
            <a:r>
              <a:rPr lang="en-US" sz="2200" dirty="0">
                <a:solidFill>
                  <a:schemeClr val="bg1"/>
                </a:solidFill>
                <a:latin typeface="+mj-lt"/>
              </a:rPr>
              <a:t>Argumentation/evaluating evidence and reasons</a:t>
            </a:r>
          </a:p>
          <a:p>
            <a:endParaRPr lang="en-US" sz="2200" b="1" dirty="0">
              <a:solidFill>
                <a:schemeClr val="bg1"/>
              </a:solidFill>
              <a:latin typeface="+mj-lt"/>
            </a:endParaRPr>
          </a:p>
        </p:txBody>
      </p:sp>
      <p:sp>
        <p:nvSpPr>
          <p:cNvPr id="5" name="Right Triangle 4">
            <a:extLst>
              <a:ext uri="{FF2B5EF4-FFF2-40B4-BE49-F238E27FC236}">
                <a16:creationId xmlns:a16="http://schemas.microsoft.com/office/drawing/2014/main" id="{2265902F-249D-4079-8608-9F62933C0235}"/>
              </a:ext>
            </a:extLst>
          </p:cNvPr>
          <p:cNvSpPr/>
          <p:nvPr/>
        </p:nvSpPr>
        <p:spPr>
          <a:xfrm rot="10800000" flipH="1">
            <a:off x="609600" y="1542710"/>
            <a:ext cx="848497" cy="560173"/>
          </a:xfrm>
          <a:prstGeom prst="rtTriangle">
            <a:avLst/>
          </a:prstGeom>
          <a:solidFill>
            <a:srgbClr val="52566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89E6BC4-3EDB-48A8-9778-52C0E2B49E0F}"/>
              </a:ext>
            </a:extLst>
          </p:cNvPr>
          <p:cNvSpPr txBox="1"/>
          <p:nvPr/>
        </p:nvSpPr>
        <p:spPr>
          <a:xfrm>
            <a:off x="6887442" y="3130091"/>
            <a:ext cx="2450604" cy="1446550"/>
          </a:xfrm>
          <a:prstGeom prst="rect">
            <a:avLst/>
          </a:prstGeom>
          <a:noFill/>
        </p:spPr>
        <p:txBody>
          <a:bodyPr wrap="square" rtlCol="0">
            <a:spAutoFit/>
          </a:bodyPr>
          <a:lstStyle/>
          <a:p>
            <a:r>
              <a:rPr lang="en-US" sz="2200" b="1" dirty="0">
                <a:solidFill>
                  <a:schemeClr val="bg1"/>
                </a:solidFill>
                <a:latin typeface="+mj-lt"/>
              </a:rPr>
              <a:t>WHERE WE ARE</a:t>
            </a:r>
          </a:p>
          <a:p>
            <a:pPr marL="285750" indent="-285750">
              <a:buFont typeface="Arial" panose="020B0604020202020204" pitchFamily="34" charset="0"/>
              <a:buChar char="•"/>
            </a:pPr>
            <a:r>
              <a:rPr lang="en-US" sz="2200" dirty="0">
                <a:solidFill>
                  <a:schemeClr val="bg1"/>
                </a:solidFill>
                <a:latin typeface="+mj-lt"/>
              </a:rPr>
              <a:t>Challenge arguments</a:t>
            </a:r>
          </a:p>
          <a:p>
            <a:pPr marL="285750" indent="-285750">
              <a:buFont typeface="Arial" panose="020B0604020202020204" pitchFamily="34" charset="0"/>
              <a:buChar char="•"/>
            </a:pPr>
            <a:endParaRPr lang="en-US" sz="2200" dirty="0">
              <a:solidFill>
                <a:schemeClr val="bg1"/>
              </a:solidFill>
              <a:latin typeface="+mj-lt"/>
            </a:endParaRPr>
          </a:p>
        </p:txBody>
      </p:sp>
      <p:sp>
        <p:nvSpPr>
          <p:cNvPr id="10" name="TextBox 9">
            <a:extLst>
              <a:ext uri="{FF2B5EF4-FFF2-40B4-BE49-F238E27FC236}">
                <a16:creationId xmlns:a16="http://schemas.microsoft.com/office/drawing/2014/main" id="{B28D46CA-A035-4F6F-8E97-C783775479C2}"/>
              </a:ext>
            </a:extLst>
          </p:cNvPr>
          <p:cNvSpPr txBox="1"/>
          <p:nvPr/>
        </p:nvSpPr>
        <p:spPr>
          <a:xfrm>
            <a:off x="9695063" y="2530787"/>
            <a:ext cx="2330072" cy="2123658"/>
          </a:xfrm>
          <a:prstGeom prst="rect">
            <a:avLst/>
          </a:prstGeom>
          <a:noFill/>
        </p:spPr>
        <p:txBody>
          <a:bodyPr wrap="square" rtlCol="0">
            <a:spAutoFit/>
          </a:bodyPr>
          <a:lstStyle/>
          <a:p>
            <a:r>
              <a:rPr lang="en-US" sz="2200" b="1" dirty="0">
                <a:solidFill>
                  <a:schemeClr val="bg1"/>
                </a:solidFill>
                <a:latin typeface="+mj-lt"/>
              </a:rPr>
              <a:t>WHERE WE’RE GOING</a:t>
            </a:r>
          </a:p>
          <a:p>
            <a:pPr marL="285750" indent="-285750">
              <a:buFont typeface="Arial" panose="020B0604020202020204" pitchFamily="34" charset="0"/>
              <a:buChar char="•"/>
            </a:pPr>
            <a:r>
              <a:rPr lang="en-US" sz="2200" dirty="0">
                <a:solidFill>
                  <a:schemeClr val="bg1"/>
                </a:solidFill>
                <a:latin typeface="+mj-lt"/>
              </a:rPr>
              <a:t>Argumentation in multiple domains</a:t>
            </a:r>
          </a:p>
          <a:p>
            <a:endParaRPr lang="en-US" sz="2200" b="1" dirty="0">
              <a:solidFill>
                <a:schemeClr val="bg1"/>
              </a:solidFill>
              <a:latin typeface="+mj-lt"/>
            </a:endParaRPr>
          </a:p>
        </p:txBody>
      </p:sp>
      <p:sp>
        <p:nvSpPr>
          <p:cNvPr id="7" name="Footer Placeholder 4">
            <a:extLst>
              <a:ext uri="{FF2B5EF4-FFF2-40B4-BE49-F238E27FC236}">
                <a16:creationId xmlns:a16="http://schemas.microsoft.com/office/drawing/2014/main" id="{72131CB0-B5BE-4B25-ADB6-CA26647910F2}"/>
              </a:ext>
            </a:extLst>
          </p:cNvPr>
          <p:cNvSpPr txBox="1">
            <a:spLocks/>
          </p:cNvSpPr>
          <p:nvPr/>
        </p:nvSpPr>
        <p:spPr>
          <a:xfrm>
            <a:off x="5999119" y="6439688"/>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3" name="Teardrop 2">
            <a:extLst>
              <a:ext uri="{FF2B5EF4-FFF2-40B4-BE49-F238E27FC236}">
                <a16:creationId xmlns:a16="http://schemas.microsoft.com/office/drawing/2014/main" id="{FD60E789-939E-46D2-925F-37A18B91C8D1}"/>
              </a:ext>
            </a:extLst>
          </p:cNvPr>
          <p:cNvSpPr>
            <a:spLocks noChangeAspect="1"/>
          </p:cNvSpPr>
          <p:nvPr/>
        </p:nvSpPr>
        <p:spPr>
          <a:xfrm rot="8286594">
            <a:off x="1085677" y="2587502"/>
            <a:ext cx="731520" cy="737468"/>
          </a:xfrm>
          <a:prstGeom prst="teardrop">
            <a:avLst>
              <a:gd name="adj" fmla="val 16087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ardrop 22">
            <a:extLst>
              <a:ext uri="{FF2B5EF4-FFF2-40B4-BE49-F238E27FC236}">
                <a16:creationId xmlns:a16="http://schemas.microsoft.com/office/drawing/2014/main" id="{60DEB170-3659-4279-876B-A5520AFA550F}"/>
              </a:ext>
            </a:extLst>
          </p:cNvPr>
          <p:cNvSpPr>
            <a:spLocks noChangeAspect="1"/>
          </p:cNvSpPr>
          <p:nvPr/>
        </p:nvSpPr>
        <p:spPr>
          <a:xfrm rot="8286594">
            <a:off x="6065743" y="1399936"/>
            <a:ext cx="731520" cy="737468"/>
          </a:xfrm>
          <a:prstGeom prst="teardrop">
            <a:avLst>
              <a:gd name="adj" fmla="val 160877"/>
            </a:avLst>
          </a:prstGeom>
          <a:solidFill>
            <a:srgbClr val="8CB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ardrop 23">
            <a:extLst>
              <a:ext uri="{FF2B5EF4-FFF2-40B4-BE49-F238E27FC236}">
                <a16:creationId xmlns:a16="http://schemas.microsoft.com/office/drawing/2014/main" id="{02413EA4-2552-45AA-913E-0D2EA29BCD4F}"/>
              </a:ext>
            </a:extLst>
          </p:cNvPr>
          <p:cNvSpPr>
            <a:spLocks noChangeAspect="1"/>
          </p:cNvSpPr>
          <p:nvPr/>
        </p:nvSpPr>
        <p:spPr>
          <a:xfrm rot="8286594">
            <a:off x="9048921" y="972857"/>
            <a:ext cx="731520" cy="737468"/>
          </a:xfrm>
          <a:prstGeom prst="teardrop">
            <a:avLst>
              <a:gd name="adj" fmla="val 160877"/>
            </a:avLst>
          </a:prstGeom>
          <a:solidFill>
            <a:srgbClr val="A73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369701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5360979-845A-4B3D-8FF3-990B006E11D8}"/>
              </a:ext>
            </a:extLst>
          </p:cNvPr>
          <p:cNvSpPr/>
          <p:nvPr/>
        </p:nvSpPr>
        <p:spPr>
          <a:xfrm>
            <a:off x="1022162" y="2030981"/>
            <a:ext cx="3990882" cy="4337921"/>
          </a:xfrm>
          <a:prstGeom prst="rect">
            <a:avLst/>
          </a:prstGeom>
          <a:solidFill>
            <a:srgbClr val="FAFAF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DDBD37C-6F7D-41F5-A4EE-D5F66322B234}"/>
              </a:ext>
            </a:extLst>
          </p:cNvPr>
          <p:cNvSpPr>
            <a:spLocks noGrp="1"/>
          </p:cNvSpPr>
          <p:nvPr>
            <p:ph type="title" idx="4294967295"/>
          </p:nvPr>
        </p:nvSpPr>
        <p:spPr>
          <a:xfrm>
            <a:off x="0" y="228600"/>
            <a:ext cx="12192000" cy="1325563"/>
          </a:xfrm>
          <a:prstGeom prst="rect">
            <a:avLst/>
          </a:prstGeom>
          <a:solidFill>
            <a:srgbClr val="525663"/>
          </a:solidFill>
        </p:spPr>
        <p:txBody>
          <a:bodyPr anchor="ctr">
            <a:normAutofit/>
          </a:bodyPr>
          <a:lstStyle/>
          <a:p>
            <a:pPr algn="ctr"/>
            <a:r>
              <a:rPr lang="en-US" sz="4800" b="1" dirty="0">
                <a:solidFill>
                  <a:schemeClr val="bg1"/>
                </a:solidFill>
              </a:rPr>
              <a:t>REVIEW: ARGUMENTATION</a:t>
            </a:r>
          </a:p>
        </p:txBody>
      </p:sp>
      <p:sp>
        <p:nvSpPr>
          <p:cNvPr id="4" name="Slide Number Placeholder 3">
            <a:extLst>
              <a:ext uri="{FF2B5EF4-FFF2-40B4-BE49-F238E27FC236}">
                <a16:creationId xmlns:a16="http://schemas.microsoft.com/office/drawing/2014/main" id="{C18D8F4E-B3E2-4735-A838-1608BAC5DF3C}"/>
              </a:ext>
            </a:extLst>
          </p:cNvPr>
          <p:cNvSpPr>
            <a:spLocks noGrp="1"/>
          </p:cNvSpPr>
          <p:nvPr>
            <p:ph type="sldNum" sz="quarter" idx="4294967295"/>
          </p:nvPr>
        </p:nvSpPr>
        <p:spPr>
          <a:xfrm>
            <a:off x="9012865" y="6492875"/>
            <a:ext cx="2743200" cy="365125"/>
          </a:xfrm>
        </p:spPr>
        <p:txBody>
          <a:bodyPr/>
          <a:lstStyle/>
          <a:p>
            <a:fld id="{EEE06FBF-71E0-4FCC-8E80-4A163040A9FC}" type="slidenum">
              <a:rPr lang="en-US" smtClean="0"/>
              <a:t>4</a:t>
            </a:fld>
            <a:endParaRPr lang="en-US"/>
          </a:p>
        </p:txBody>
      </p:sp>
      <p:sp>
        <p:nvSpPr>
          <p:cNvPr id="5" name="Right Triangle 4">
            <a:extLst>
              <a:ext uri="{FF2B5EF4-FFF2-40B4-BE49-F238E27FC236}">
                <a16:creationId xmlns:a16="http://schemas.microsoft.com/office/drawing/2014/main" id="{2265902F-249D-4079-8608-9F62933C0235}"/>
              </a:ext>
            </a:extLst>
          </p:cNvPr>
          <p:cNvSpPr/>
          <p:nvPr/>
        </p:nvSpPr>
        <p:spPr>
          <a:xfrm rot="10800000" flipH="1">
            <a:off x="609600" y="1542710"/>
            <a:ext cx="848497" cy="560173"/>
          </a:xfrm>
          <a:prstGeom prst="rtTriangle">
            <a:avLst/>
          </a:prstGeom>
          <a:solidFill>
            <a:srgbClr val="52566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4">
            <a:extLst>
              <a:ext uri="{FF2B5EF4-FFF2-40B4-BE49-F238E27FC236}">
                <a16:creationId xmlns:a16="http://schemas.microsoft.com/office/drawing/2014/main" id="{72131CB0-B5BE-4B25-ADB6-CA26647910F2}"/>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pic>
        <p:nvPicPr>
          <p:cNvPr id="6" name="Picture 5">
            <a:extLst>
              <a:ext uri="{FF2B5EF4-FFF2-40B4-BE49-F238E27FC236}">
                <a16:creationId xmlns:a16="http://schemas.microsoft.com/office/drawing/2014/main" id="{870A9EFB-6F03-4DB4-9D91-6697BECEB2CB}"/>
              </a:ext>
            </a:extLst>
          </p:cNvPr>
          <p:cNvPicPr>
            <a:picLocks noChangeAspect="1"/>
          </p:cNvPicPr>
          <p:nvPr/>
        </p:nvPicPr>
        <p:blipFill>
          <a:blip r:embed="rId2"/>
          <a:stretch>
            <a:fillRect/>
          </a:stretch>
        </p:blipFill>
        <p:spPr>
          <a:xfrm>
            <a:off x="5192307" y="1554163"/>
            <a:ext cx="6048631" cy="4938712"/>
          </a:xfrm>
          <a:prstGeom prst="rect">
            <a:avLst/>
          </a:prstGeom>
        </p:spPr>
      </p:pic>
      <p:sp>
        <p:nvSpPr>
          <p:cNvPr id="9" name="Text Placeholder 3">
            <a:extLst>
              <a:ext uri="{FF2B5EF4-FFF2-40B4-BE49-F238E27FC236}">
                <a16:creationId xmlns:a16="http://schemas.microsoft.com/office/drawing/2014/main" id="{22295F23-AC8A-49F0-B5C7-1C6853490A42}"/>
              </a:ext>
            </a:extLst>
          </p:cNvPr>
          <p:cNvSpPr txBox="1">
            <a:spLocks/>
          </p:cNvSpPr>
          <p:nvPr/>
        </p:nvSpPr>
        <p:spPr>
          <a:xfrm>
            <a:off x="1026730" y="2517461"/>
            <a:ext cx="3990882" cy="3851441"/>
          </a:xfrm>
          <a:prstGeom prst="rect">
            <a:avLst/>
          </a:prstGeom>
          <a:noFill/>
        </p:spPr>
        <p:txBody>
          <a:bodyPr vert="horz" lIns="182880" tIns="457200" rIns="91440" bIns="274320" rtlCol="0" anchor="b">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200"/>
              </a:spcAft>
              <a:buFont typeface="Wingdings" panose="05000000000000000000" pitchFamily="2" charset="2"/>
              <a:buChar char="ü"/>
            </a:pPr>
            <a:r>
              <a:rPr lang="en-US" dirty="0">
                <a:solidFill>
                  <a:schemeClr val="tx2"/>
                </a:solidFill>
                <a:latin typeface="Garamond" panose="02020404030301010803" pitchFamily="18" charset="0"/>
              </a:rPr>
              <a:t>Strong arguments are made up of a claim, reasons/reasoning, and evidence.</a:t>
            </a:r>
          </a:p>
          <a:p>
            <a:pPr>
              <a:spcBef>
                <a:spcPts val="0"/>
              </a:spcBef>
              <a:spcAft>
                <a:spcPts val="1200"/>
              </a:spcAft>
              <a:buFont typeface="Wingdings" panose="05000000000000000000" pitchFamily="2" charset="2"/>
              <a:buChar char="ü"/>
            </a:pPr>
            <a:r>
              <a:rPr lang="en-US" dirty="0">
                <a:solidFill>
                  <a:schemeClr val="tx2"/>
                </a:solidFill>
                <a:latin typeface="Garamond" panose="02020404030301010803" pitchFamily="18" charset="0"/>
              </a:rPr>
              <a:t>Each piece adds weight to an argument. </a:t>
            </a:r>
          </a:p>
        </p:txBody>
      </p:sp>
    </p:spTree>
    <p:extLst>
      <p:ext uri="{BB962C8B-B14F-4D97-AF65-F5344CB8AC3E}">
        <p14:creationId xmlns:p14="http://schemas.microsoft.com/office/powerpoint/2010/main" val="781180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BD37C-6F7D-41F5-A4EE-D5F66322B234}"/>
              </a:ext>
            </a:extLst>
          </p:cNvPr>
          <p:cNvSpPr>
            <a:spLocks noGrp="1"/>
          </p:cNvSpPr>
          <p:nvPr>
            <p:ph type="title"/>
          </p:nvPr>
        </p:nvSpPr>
        <p:spPr>
          <a:xfrm>
            <a:off x="0" y="229339"/>
            <a:ext cx="12192000" cy="1325563"/>
          </a:xfrm>
          <a:prstGeom prst="rect">
            <a:avLst/>
          </a:prstGeom>
          <a:solidFill>
            <a:srgbClr val="525663"/>
          </a:solidFill>
        </p:spPr>
        <p:txBody>
          <a:bodyPr anchor="ctr">
            <a:normAutofit/>
          </a:bodyPr>
          <a:lstStyle/>
          <a:p>
            <a:r>
              <a:rPr lang="en-US" sz="4800" b="1" dirty="0">
                <a:solidFill>
                  <a:schemeClr val="bg1"/>
                </a:solidFill>
              </a:rPr>
              <a:t>REVIEW: SOURCES OF EVIDENCE</a:t>
            </a:r>
          </a:p>
        </p:txBody>
      </p:sp>
      <p:sp>
        <p:nvSpPr>
          <p:cNvPr id="5" name="Right Triangle 4">
            <a:extLst>
              <a:ext uri="{FF2B5EF4-FFF2-40B4-BE49-F238E27FC236}">
                <a16:creationId xmlns:a16="http://schemas.microsoft.com/office/drawing/2014/main" id="{2265902F-249D-4079-8608-9F62933C0235}"/>
              </a:ext>
            </a:extLst>
          </p:cNvPr>
          <p:cNvSpPr/>
          <p:nvPr/>
        </p:nvSpPr>
        <p:spPr>
          <a:xfrm rot="10800000" flipH="1">
            <a:off x="609600" y="1554902"/>
            <a:ext cx="848497" cy="560173"/>
          </a:xfrm>
          <a:prstGeom prst="rtTriangle">
            <a:avLst/>
          </a:prstGeom>
          <a:solidFill>
            <a:srgbClr val="52566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C18D8F4E-B3E2-4735-A838-1608BAC5DF3C}"/>
              </a:ext>
            </a:extLst>
          </p:cNvPr>
          <p:cNvSpPr>
            <a:spLocks noGrp="1"/>
          </p:cNvSpPr>
          <p:nvPr>
            <p:ph type="sldNum" sz="quarter" idx="12"/>
          </p:nvPr>
        </p:nvSpPr>
        <p:spPr/>
        <p:txBody>
          <a:bodyPr/>
          <a:lstStyle/>
          <a:p>
            <a:fld id="{EEE06FBF-71E0-4FCC-8E80-4A163040A9FC}" type="slidenum">
              <a:rPr lang="en-US" smtClean="0"/>
              <a:t>5</a:t>
            </a:fld>
            <a:endParaRPr lang="en-US"/>
          </a:p>
        </p:txBody>
      </p:sp>
      <p:sp>
        <p:nvSpPr>
          <p:cNvPr id="7" name="Footer Placeholder 4">
            <a:extLst>
              <a:ext uri="{FF2B5EF4-FFF2-40B4-BE49-F238E27FC236}">
                <a16:creationId xmlns:a16="http://schemas.microsoft.com/office/drawing/2014/main" id="{72131CB0-B5BE-4B25-ADB6-CA26647910F2}"/>
              </a:ext>
            </a:extLst>
          </p:cNvPr>
          <p:cNvSpPr txBox="1">
            <a:spLocks/>
          </p:cNvSpPr>
          <p:nvPr/>
        </p:nvSpPr>
        <p:spPr>
          <a:xfrm>
            <a:off x="4287982" y="6493383"/>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pic>
        <p:nvPicPr>
          <p:cNvPr id="13" name="Picture 2" descr="http://bp1.blogger.com/_cQkl1M3YB8I/RxhC37bcJEI/AAAAAAAAAQI/ZNsDyCsuUcQ/s400/curie_einstein.PNG">
            <a:extLst>
              <a:ext uri="{FF2B5EF4-FFF2-40B4-BE49-F238E27FC236}">
                <a16:creationId xmlns:a16="http://schemas.microsoft.com/office/drawing/2014/main" id="{24DBE988-B410-A947-9BCC-EBB4AAC1B3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7480" y="4232014"/>
            <a:ext cx="2633739" cy="1845244"/>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6" descr="http://static.squarespace.com/static/50fffc32e4b0bae78fd27dfc/50fffc32e4b0bae78fd27e01/54099c6ae4b0ef56e8246145/1416844983912/?format=1500w">
            <a:extLst>
              <a:ext uri="{FF2B5EF4-FFF2-40B4-BE49-F238E27FC236}">
                <a16:creationId xmlns:a16="http://schemas.microsoft.com/office/drawing/2014/main" id="{D731A4B7-A2E3-7B44-9436-0957E39AE86B}"/>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406" r="10245"/>
          <a:stretch/>
        </p:blipFill>
        <p:spPr bwMode="auto">
          <a:xfrm>
            <a:off x="7557656" y="4251773"/>
            <a:ext cx="2639106" cy="1825121"/>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8">
            <a:extLst>
              <a:ext uri="{FF2B5EF4-FFF2-40B4-BE49-F238E27FC236}">
                <a16:creationId xmlns:a16="http://schemas.microsoft.com/office/drawing/2014/main" id="{46A80B9C-FFA5-E540-A7DB-F307BBECDE8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41748"/>
          <a:stretch/>
        </p:blipFill>
        <p:spPr bwMode="auto">
          <a:xfrm>
            <a:off x="4611784" y="1790015"/>
            <a:ext cx="2633472" cy="1647691"/>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10" descr="http://cdn.playbuzz.com/cdn/4805d33e-a884-4884-b908-7747387bf366/d48efd14-6815-4730-8ac4-642730a84414.jpg">
            <a:extLst>
              <a:ext uri="{FF2B5EF4-FFF2-40B4-BE49-F238E27FC236}">
                <a16:creationId xmlns:a16="http://schemas.microsoft.com/office/drawing/2014/main" id="{CA9D2988-FD7D-AE43-9D39-D8983490530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07479" y="1790015"/>
            <a:ext cx="2633739" cy="1609767"/>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12" descr="http://1000awesomethings.files.wordpress.com/2010/03/going-on-a-fieldtrip.jpg">
            <a:extLst>
              <a:ext uri="{FF2B5EF4-FFF2-40B4-BE49-F238E27FC236}">
                <a16:creationId xmlns:a16="http://schemas.microsoft.com/office/drawing/2014/main" id="{C41548A4-C859-774A-B8FE-338C234A22EF}"/>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5264" b="1106"/>
          <a:stretch/>
        </p:blipFill>
        <p:spPr bwMode="auto">
          <a:xfrm>
            <a:off x="4656536" y="4242771"/>
            <a:ext cx="2633471" cy="1838958"/>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Rectangle 18">
            <a:extLst>
              <a:ext uri="{FF2B5EF4-FFF2-40B4-BE49-F238E27FC236}">
                <a16:creationId xmlns:a16="http://schemas.microsoft.com/office/drawing/2014/main" id="{964190C3-4385-4D48-AF96-BF705C3A5561}"/>
              </a:ext>
            </a:extLst>
          </p:cNvPr>
          <p:cNvSpPr/>
          <p:nvPr/>
        </p:nvSpPr>
        <p:spPr>
          <a:xfrm>
            <a:off x="4962022" y="5705939"/>
            <a:ext cx="2100649" cy="5707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eorgia" panose="02040502050405020303" pitchFamily="18" charset="0"/>
              </a:rPr>
              <a:t>Experience</a:t>
            </a:r>
          </a:p>
        </p:txBody>
      </p:sp>
      <p:sp>
        <p:nvSpPr>
          <p:cNvPr id="20" name="Rectangle 19">
            <a:extLst>
              <a:ext uri="{FF2B5EF4-FFF2-40B4-BE49-F238E27FC236}">
                <a16:creationId xmlns:a16="http://schemas.microsoft.com/office/drawing/2014/main" id="{523AC9DC-D54D-1B42-8318-839022E8E56E}"/>
              </a:ext>
            </a:extLst>
          </p:cNvPr>
          <p:cNvSpPr/>
          <p:nvPr/>
        </p:nvSpPr>
        <p:spPr>
          <a:xfrm>
            <a:off x="1947092" y="3242426"/>
            <a:ext cx="2100649" cy="5734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eorgia" panose="02040502050405020303" pitchFamily="18" charset="0"/>
              </a:rPr>
              <a:t>Texts</a:t>
            </a:r>
          </a:p>
        </p:txBody>
      </p:sp>
      <p:sp>
        <p:nvSpPr>
          <p:cNvPr id="24" name="Rectangle 23">
            <a:extLst>
              <a:ext uri="{FF2B5EF4-FFF2-40B4-BE49-F238E27FC236}">
                <a16:creationId xmlns:a16="http://schemas.microsoft.com/office/drawing/2014/main" id="{F68B8DED-586E-A34B-9600-948F0971C69B}"/>
              </a:ext>
            </a:extLst>
          </p:cNvPr>
          <p:cNvSpPr/>
          <p:nvPr/>
        </p:nvSpPr>
        <p:spPr>
          <a:xfrm>
            <a:off x="4833264" y="3242426"/>
            <a:ext cx="2141485" cy="57479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eorgia" panose="02040502050405020303" pitchFamily="18" charset="0"/>
              </a:rPr>
              <a:t>Calculations</a:t>
            </a:r>
          </a:p>
        </p:txBody>
      </p:sp>
      <p:pic>
        <p:nvPicPr>
          <p:cNvPr id="2050" name="Picture 2" descr="Image result for firefighter clipart">
            <a:extLst>
              <a:ext uri="{FF2B5EF4-FFF2-40B4-BE49-F238E27FC236}">
                <a16:creationId xmlns:a16="http://schemas.microsoft.com/office/drawing/2014/main" id="{40283237-A5B2-43B1-9DA0-C6C4E738D83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7839" t="20" r="21384" b="-20"/>
          <a:stretch/>
        </p:blipFill>
        <p:spPr bwMode="auto">
          <a:xfrm>
            <a:off x="2800187" y="4240537"/>
            <a:ext cx="1541031" cy="183635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doctor clipart">
            <a:extLst>
              <a:ext uri="{FF2B5EF4-FFF2-40B4-BE49-F238E27FC236}">
                <a16:creationId xmlns:a16="http://schemas.microsoft.com/office/drawing/2014/main" id="{A7E53899-1F37-40A1-B8EF-7A4340DA8F54}"/>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04" r="9999"/>
          <a:stretch/>
        </p:blipFill>
        <p:spPr bwMode="auto">
          <a:xfrm>
            <a:off x="1708776" y="4240719"/>
            <a:ext cx="1235146" cy="1836357"/>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a:extLst>
              <a:ext uri="{FF2B5EF4-FFF2-40B4-BE49-F238E27FC236}">
                <a16:creationId xmlns:a16="http://schemas.microsoft.com/office/drawing/2014/main" id="{0F429DC9-2B76-BA4C-BDC7-C2119E49995C}"/>
              </a:ext>
            </a:extLst>
          </p:cNvPr>
          <p:cNvSpPr/>
          <p:nvPr/>
        </p:nvSpPr>
        <p:spPr>
          <a:xfrm>
            <a:off x="1947092" y="5750070"/>
            <a:ext cx="2100649" cy="5701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eorgia" panose="02040502050405020303" pitchFamily="18" charset="0"/>
              </a:rPr>
              <a:t>Experts</a:t>
            </a:r>
          </a:p>
        </p:txBody>
      </p:sp>
      <p:pic>
        <p:nvPicPr>
          <p:cNvPr id="2056" name="Picture 8" descr="Image result for classroom">
            <a:extLst>
              <a:ext uri="{FF2B5EF4-FFF2-40B4-BE49-F238E27FC236}">
                <a16:creationId xmlns:a16="http://schemas.microsoft.com/office/drawing/2014/main" id="{1166BD0B-DD62-4E45-B6CA-32A1277FEA6A}"/>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b="7006"/>
          <a:stretch/>
        </p:blipFill>
        <p:spPr bwMode="auto">
          <a:xfrm>
            <a:off x="7557656" y="1805574"/>
            <a:ext cx="2633471" cy="1647691"/>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DA44FD1D-6085-1049-BFE9-6551906C7ADB}"/>
              </a:ext>
            </a:extLst>
          </p:cNvPr>
          <p:cNvSpPr/>
          <p:nvPr/>
        </p:nvSpPr>
        <p:spPr>
          <a:xfrm>
            <a:off x="7728067" y="5701936"/>
            <a:ext cx="2251364" cy="5632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eorgia" panose="02040502050405020303" pitchFamily="18" charset="0"/>
              </a:rPr>
              <a:t>Research</a:t>
            </a:r>
          </a:p>
        </p:txBody>
      </p:sp>
      <p:sp>
        <p:nvSpPr>
          <p:cNvPr id="23" name="Rectangle 22">
            <a:extLst>
              <a:ext uri="{FF2B5EF4-FFF2-40B4-BE49-F238E27FC236}">
                <a16:creationId xmlns:a16="http://schemas.microsoft.com/office/drawing/2014/main" id="{B48BDB2E-8B51-FF43-87D9-F5D91C8CEE49}"/>
              </a:ext>
            </a:extLst>
          </p:cNvPr>
          <p:cNvSpPr/>
          <p:nvPr/>
        </p:nvSpPr>
        <p:spPr>
          <a:xfrm>
            <a:off x="7803424" y="3238660"/>
            <a:ext cx="2100649" cy="5772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Georgia" panose="02040502050405020303" pitchFamily="18" charset="0"/>
              </a:rPr>
              <a:t>Observations</a:t>
            </a:r>
          </a:p>
        </p:txBody>
      </p:sp>
    </p:spTree>
    <p:extLst>
      <p:ext uri="{BB962C8B-B14F-4D97-AF65-F5344CB8AC3E}">
        <p14:creationId xmlns:p14="http://schemas.microsoft.com/office/powerpoint/2010/main" val="1455990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13D03-6A71-428C-B858-8BE9CAE3E9F4}"/>
              </a:ext>
            </a:extLst>
          </p:cNvPr>
          <p:cNvSpPr>
            <a:spLocks noGrp="1"/>
          </p:cNvSpPr>
          <p:nvPr>
            <p:ph type="title"/>
          </p:nvPr>
        </p:nvSpPr>
        <p:spPr>
          <a:xfrm>
            <a:off x="0" y="229339"/>
            <a:ext cx="12192000" cy="1325563"/>
          </a:xfrm>
          <a:solidFill>
            <a:srgbClr val="525662"/>
          </a:solidFill>
        </p:spPr>
        <p:txBody>
          <a:bodyPr anchor="ctr">
            <a:normAutofit/>
          </a:bodyPr>
          <a:lstStyle/>
          <a:p>
            <a:pPr algn="ctr"/>
            <a:r>
              <a:rPr lang="en-US" sz="4800" b="1" dirty="0">
                <a:solidFill>
                  <a:schemeClr val="bg1"/>
                </a:solidFill>
              </a:rPr>
              <a:t>REVIEW: EVALUATING EVIDENCE</a:t>
            </a:r>
          </a:p>
        </p:txBody>
      </p:sp>
      <p:sp>
        <p:nvSpPr>
          <p:cNvPr id="32" name="Right Triangle 31">
            <a:extLst>
              <a:ext uri="{FF2B5EF4-FFF2-40B4-BE49-F238E27FC236}">
                <a16:creationId xmlns:a16="http://schemas.microsoft.com/office/drawing/2014/main" id="{0EBF9CC5-0491-43B4-BDD4-AF60A2D76EF1}"/>
              </a:ext>
            </a:extLst>
          </p:cNvPr>
          <p:cNvSpPr/>
          <p:nvPr/>
        </p:nvSpPr>
        <p:spPr>
          <a:xfrm rot="10800000" flipH="1">
            <a:off x="609600" y="1554902"/>
            <a:ext cx="848497" cy="560173"/>
          </a:xfrm>
          <a:prstGeom prst="rtTriangle">
            <a:avLst/>
          </a:prstGeom>
          <a:solidFill>
            <a:srgbClr val="52566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6E25C52D-EE68-4F67-8641-8D23638711F1}"/>
              </a:ext>
            </a:extLst>
          </p:cNvPr>
          <p:cNvSpPr/>
          <p:nvPr/>
        </p:nvSpPr>
        <p:spPr>
          <a:xfrm>
            <a:off x="875296" y="2060848"/>
            <a:ext cx="10443191" cy="1368152"/>
          </a:xfrm>
          <a:prstGeom prst="rect">
            <a:avLst/>
          </a:prstGeom>
          <a:solidFill>
            <a:schemeClr val="accent1"/>
          </a:solidFill>
          <a:ln>
            <a:solidFill>
              <a:srgbClr val="5C69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F7A81B48-A8B6-45C7-9D88-2EE640BD9E65}"/>
              </a:ext>
            </a:extLst>
          </p:cNvPr>
          <p:cNvSpPr/>
          <p:nvPr/>
        </p:nvSpPr>
        <p:spPr>
          <a:xfrm>
            <a:off x="875211" y="3543246"/>
            <a:ext cx="10443276" cy="136815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AEE9A840-A8F7-4B3A-8DCB-2A4AF1A9689E}"/>
              </a:ext>
            </a:extLst>
          </p:cNvPr>
          <p:cNvSpPr/>
          <p:nvPr/>
        </p:nvSpPr>
        <p:spPr>
          <a:xfrm>
            <a:off x="875211" y="5025644"/>
            <a:ext cx="10443276" cy="1368152"/>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8F334D06-3370-43BA-B16F-3381059A77F4}"/>
              </a:ext>
            </a:extLst>
          </p:cNvPr>
          <p:cNvSpPr/>
          <p:nvPr/>
        </p:nvSpPr>
        <p:spPr>
          <a:xfrm>
            <a:off x="1859740" y="2201664"/>
            <a:ext cx="9347236" cy="1086520"/>
          </a:xfrm>
          <a:prstGeom prst="rect">
            <a:avLst/>
          </a:prstGeom>
          <a:solidFill>
            <a:schemeClr val="bg1"/>
          </a:solidFill>
          <a:ln w="38100">
            <a:noFill/>
          </a:ln>
          <a:effectLst>
            <a:outerShdw blurRad="50800" dist="63500" dir="5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rtlCol="0" anchor="ctr"/>
          <a:lstStyle/>
          <a:p>
            <a:r>
              <a:rPr lang="en-US" sz="3200" b="1" dirty="0">
                <a:solidFill>
                  <a:srgbClr val="0B323F"/>
                </a:solidFill>
                <a:latin typeface="Century Gothic" panose="020B0502020202020204" pitchFamily="34" charset="0"/>
              </a:rPr>
              <a:t>ACCURATE: </a:t>
            </a:r>
            <a:r>
              <a:rPr lang="en-US" sz="3200" dirty="0">
                <a:solidFill>
                  <a:srgbClr val="0B323F"/>
                </a:solidFill>
                <a:latin typeface="Century Gothic" panose="020B0502020202020204" pitchFamily="34" charset="0"/>
              </a:rPr>
              <a:t>Is it error-free?</a:t>
            </a:r>
            <a:endParaRPr lang="en-US" sz="3200" b="1" dirty="0">
              <a:solidFill>
                <a:srgbClr val="0B323F"/>
              </a:solidFill>
              <a:latin typeface="Century Gothic" panose="020B0502020202020204" pitchFamily="34" charset="0"/>
            </a:endParaRPr>
          </a:p>
        </p:txBody>
      </p:sp>
      <p:sp>
        <p:nvSpPr>
          <p:cNvPr id="43" name="Rectangle 42">
            <a:extLst>
              <a:ext uri="{FF2B5EF4-FFF2-40B4-BE49-F238E27FC236}">
                <a16:creationId xmlns:a16="http://schemas.microsoft.com/office/drawing/2014/main" id="{107B5246-1BB3-4624-90AA-595592E62150}"/>
              </a:ext>
            </a:extLst>
          </p:cNvPr>
          <p:cNvSpPr/>
          <p:nvPr/>
        </p:nvSpPr>
        <p:spPr>
          <a:xfrm>
            <a:off x="1859740" y="3684062"/>
            <a:ext cx="9347236" cy="1086520"/>
          </a:xfrm>
          <a:prstGeom prst="rect">
            <a:avLst/>
          </a:prstGeom>
          <a:solidFill>
            <a:schemeClr val="bg1"/>
          </a:solidFill>
          <a:ln w="38100">
            <a:noFill/>
          </a:ln>
          <a:effectLst>
            <a:outerShdw blurRad="50800" dist="63500" dir="5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rtlCol="0" anchor="ctr"/>
          <a:lstStyle/>
          <a:p>
            <a:r>
              <a:rPr lang="en-US" sz="3200" b="1" dirty="0">
                <a:solidFill>
                  <a:srgbClr val="185B63"/>
                </a:solidFill>
                <a:latin typeface="Century Gothic" panose="020B0502020202020204" pitchFamily="34" charset="0"/>
              </a:rPr>
              <a:t>RELEVANT: </a:t>
            </a:r>
            <a:r>
              <a:rPr lang="en-US" sz="3200" dirty="0">
                <a:solidFill>
                  <a:srgbClr val="185B63"/>
                </a:solidFill>
                <a:latin typeface="Century Gothic" panose="020B0502020202020204" pitchFamily="34" charset="0"/>
              </a:rPr>
              <a:t>Is it directly related to the claim?</a:t>
            </a:r>
            <a:endParaRPr lang="en-US" sz="3200" b="1" dirty="0">
              <a:solidFill>
                <a:srgbClr val="185B63"/>
              </a:solidFill>
              <a:latin typeface="Century Gothic" panose="020B0502020202020204" pitchFamily="34" charset="0"/>
            </a:endParaRPr>
          </a:p>
        </p:txBody>
      </p:sp>
      <p:sp>
        <p:nvSpPr>
          <p:cNvPr id="44" name="Rectangle 43">
            <a:extLst>
              <a:ext uri="{FF2B5EF4-FFF2-40B4-BE49-F238E27FC236}">
                <a16:creationId xmlns:a16="http://schemas.microsoft.com/office/drawing/2014/main" id="{122EB8B6-91E0-461E-9759-42F66455D362}"/>
              </a:ext>
            </a:extLst>
          </p:cNvPr>
          <p:cNvSpPr/>
          <p:nvPr/>
        </p:nvSpPr>
        <p:spPr>
          <a:xfrm>
            <a:off x="1859740" y="5166460"/>
            <a:ext cx="9347236" cy="1086520"/>
          </a:xfrm>
          <a:prstGeom prst="rect">
            <a:avLst/>
          </a:prstGeom>
          <a:solidFill>
            <a:schemeClr val="bg1"/>
          </a:solidFill>
          <a:ln w="38100">
            <a:noFill/>
          </a:ln>
          <a:effectLst>
            <a:outerShdw blurRad="50800" dist="63500" dir="5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rtlCol="0" anchor="ctr"/>
          <a:lstStyle/>
          <a:p>
            <a:r>
              <a:rPr lang="en-US" sz="3200" b="1" dirty="0">
                <a:solidFill>
                  <a:srgbClr val="5D7A1A"/>
                </a:solidFill>
                <a:latin typeface="Century Gothic" panose="020B0502020202020204" pitchFamily="34" charset="0"/>
              </a:rPr>
              <a:t>CREDIBLE: </a:t>
            </a:r>
            <a:r>
              <a:rPr lang="en-US" sz="3200" dirty="0">
                <a:solidFill>
                  <a:srgbClr val="5D7A1A"/>
                </a:solidFill>
                <a:latin typeface="Century Gothic" panose="020B0502020202020204" pitchFamily="34" charset="0"/>
              </a:rPr>
              <a:t>Is it from a reliable source?</a:t>
            </a:r>
            <a:endParaRPr lang="en-US" sz="3200" b="1" dirty="0">
              <a:solidFill>
                <a:srgbClr val="5D7A1A"/>
              </a:solidFill>
              <a:latin typeface="Century Gothic" panose="020B0502020202020204" pitchFamily="34" charset="0"/>
            </a:endParaRPr>
          </a:p>
        </p:txBody>
      </p:sp>
      <p:sp>
        <p:nvSpPr>
          <p:cNvPr id="4" name="Rectangle 3">
            <a:extLst>
              <a:ext uri="{FF2B5EF4-FFF2-40B4-BE49-F238E27FC236}">
                <a16:creationId xmlns:a16="http://schemas.microsoft.com/office/drawing/2014/main" id="{5DC9169C-2A54-4B95-9CA5-A0B838D74DFD}"/>
              </a:ext>
            </a:extLst>
          </p:cNvPr>
          <p:cNvSpPr/>
          <p:nvPr/>
        </p:nvSpPr>
        <p:spPr>
          <a:xfrm>
            <a:off x="768357" y="2195868"/>
            <a:ext cx="868264" cy="1368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a:solidFill>
                  <a:schemeClr val="accent1">
                    <a:lumMod val="50000"/>
                  </a:schemeClr>
                </a:solidFill>
                <a:latin typeface="Century Gothic" panose="020B0502020202020204" pitchFamily="34" charset="0"/>
              </a:rPr>
              <a:t>A</a:t>
            </a:r>
          </a:p>
        </p:txBody>
      </p:sp>
      <p:sp>
        <p:nvSpPr>
          <p:cNvPr id="49" name="Rectangle 48">
            <a:extLst>
              <a:ext uri="{FF2B5EF4-FFF2-40B4-BE49-F238E27FC236}">
                <a16:creationId xmlns:a16="http://schemas.microsoft.com/office/drawing/2014/main" id="{62A7FA40-CEF4-4C2B-A30C-9B43274BA8F3}"/>
              </a:ext>
            </a:extLst>
          </p:cNvPr>
          <p:cNvSpPr/>
          <p:nvPr/>
        </p:nvSpPr>
        <p:spPr>
          <a:xfrm>
            <a:off x="646445" y="3667115"/>
            <a:ext cx="868264" cy="1368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a:solidFill>
                  <a:schemeClr val="accent2">
                    <a:lumMod val="50000"/>
                  </a:schemeClr>
                </a:solidFill>
                <a:latin typeface="Century Gothic" panose="020B0502020202020204" pitchFamily="34" charset="0"/>
              </a:rPr>
              <a:t>R</a:t>
            </a:r>
          </a:p>
        </p:txBody>
      </p:sp>
      <p:sp>
        <p:nvSpPr>
          <p:cNvPr id="50" name="Rectangle 49">
            <a:extLst>
              <a:ext uri="{FF2B5EF4-FFF2-40B4-BE49-F238E27FC236}">
                <a16:creationId xmlns:a16="http://schemas.microsoft.com/office/drawing/2014/main" id="{EAD7A1B5-04BA-4BC6-868F-AD02B760DB24}"/>
              </a:ext>
            </a:extLst>
          </p:cNvPr>
          <p:cNvSpPr/>
          <p:nvPr/>
        </p:nvSpPr>
        <p:spPr>
          <a:xfrm>
            <a:off x="750590" y="5156090"/>
            <a:ext cx="868264" cy="1368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500" b="1" dirty="0">
                <a:solidFill>
                  <a:schemeClr val="accent3">
                    <a:lumMod val="50000"/>
                  </a:schemeClr>
                </a:solidFill>
                <a:latin typeface="Century Gothic" panose="020B0502020202020204" pitchFamily="34" charset="0"/>
              </a:rPr>
              <a:t>C</a:t>
            </a:r>
          </a:p>
        </p:txBody>
      </p:sp>
      <p:sp>
        <p:nvSpPr>
          <p:cNvPr id="54" name="Footer Placeholder 4">
            <a:extLst>
              <a:ext uri="{FF2B5EF4-FFF2-40B4-BE49-F238E27FC236}">
                <a16:creationId xmlns:a16="http://schemas.microsoft.com/office/drawing/2014/main" id="{DEFE9057-E4A7-4B50-A862-8AB63158E3BC}"/>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3" name="Slide Number Placeholder 2">
            <a:extLst>
              <a:ext uri="{FF2B5EF4-FFF2-40B4-BE49-F238E27FC236}">
                <a16:creationId xmlns:a16="http://schemas.microsoft.com/office/drawing/2014/main" id="{7136FFB6-2C17-4DB5-B22B-8B1D1254866D}"/>
              </a:ext>
            </a:extLst>
          </p:cNvPr>
          <p:cNvSpPr>
            <a:spLocks noGrp="1"/>
          </p:cNvSpPr>
          <p:nvPr>
            <p:ph type="sldNum" sz="quarter" idx="12"/>
          </p:nvPr>
        </p:nvSpPr>
        <p:spPr/>
        <p:txBody>
          <a:bodyPr/>
          <a:lstStyle/>
          <a:p>
            <a:fld id="{EEE06FBF-71E0-4FCC-8E80-4A163040A9FC}" type="slidenum">
              <a:rPr lang="en-US" smtClean="0"/>
              <a:t>6</a:t>
            </a:fld>
            <a:endParaRPr lang="en-US"/>
          </a:p>
        </p:txBody>
      </p:sp>
    </p:spTree>
    <p:extLst>
      <p:ext uri="{BB962C8B-B14F-4D97-AF65-F5344CB8AC3E}">
        <p14:creationId xmlns:p14="http://schemas.microsoft.com/office/powerpoint/2010/main" val="3952712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13D03-6A71-428C-B858-8BE9CAE3E9F4}"/>
              </a:ext>
            </a:extLst>
          </p:cNvPr>
          <p:cNvSpPr>
            <a:spLocks noGrp="1"/>
          </p:cNvSpPr>
          <p:nvPr>
            <p:ph type="title"/>
          </p:nvPr>
        </p:nvSpPr>
        <p:spPr>
          <a:xfrm>
            <a:off x="0" y="229339"/>
            <a:ext cx="12192000" cy="1325563"/>
          </a:xfrm>
          <a:solidFill>
            <a:srgbClr val="525662"/>
          </a:solidFill>
        </p:spPr>
        <p:txBody>
          <a:bodyPr anchor="ctr">
            <a:normAutofit/>
          </a:bodyPr>
          <a:lstStyle/>
          <a:p>
            <a:pPr algn="ctr"/>
            <a:r>
              <a:rPr lang="en-US" sz="4800" b="1" dirty="0">
                <a:solidFill>
                  <a:schemeClr val="bg1"/>
                </a:solidFill>
              </a:rPr>
              <a:t>REVIEW: REASONING WORDS</a:t>
            </a:r>
          </a:p>
        </p:txBody>
      </p:sp>
      <p:sp>
        <p:nvSpPr>
          <p:cNvPr id="32" name="Right Triangle 31">
            <a:extLst>
              <a:ext uri="{FF2B5EF4-FFF2-40B4-BE49-F238E27FC236}">
                <a16:creationId xmlns:a16="http://schemas.microsoft.com/office/drawing/2014/main" id="{0EBF9CC5-0491-43B4-BDD4-AF60A2D76EF1}"/>
              </a:ext>
            </a:extLst>
          </p:cNvPr>
          <p:cNvSpPr/>
          <p:nvPr/>
        </p:nvSpPr>
        <p:spPr>
          <a:xfrm rot="10800000" flipH="1">
            <a:off x="609600" y="1554902"/>
            <a:ext cx="848497" cy="560173"/>
          </a:xfrm>
          <a:prstGeom prst="rtTriangle">
            <a:avLst/>
          </a:prstGeom>
          <a:solidFill>
            <a:srgbClr val="52566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ooter Placeholder 4">
            <a:extLst>
              <a:ext uri="{FF2B5EF4-FFF2-40B4-BE49-F238E27FC236}">
                <a16:creationId xmlns:a16="http://schemas.microsoft.com/office/drawing/2014/main" id="{DEFE9057-E4A7-4B50-A862-8AB63158E3BC}"/>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
        <p:nvSpPr>
          <p:cNvPr id="3" name="Slide Number Placeholder 2">
            <a:extLst>
              <a:ext uri="{FF2B5EF4-FFF2-40B4-BE49-F238E27FC236}">
                <a16:creationId xmlns:a16="http://schemas.microsoft.com/office/drawing/2014/main" id="{7136FFB6-2C17-4DB5-B22B-8B1D1254866D}"/>
              </a:ext>
            </a:extLst>
          </p:cNvPr>
          <p:cNvSpPr>
            <a:spLocks noGrp="1"/>
          </p:cNvSpPr>
          <p:nvPr>
            <p:ph type="sldNum" sz="quarter" idx="12"/>
          </p:nvPr>
        </p:nvSpPr>
        <p:spPr/>
        <p:txBody>
          <a:bodyPr/>
          <a:lstStyle/>
          <a:p>
            <a:fld id="{EEE06FBF-71E0-4FCC-8E80-4A163040A9FC}" type="slidenum">
              <a:rPr lang="en-US" smtClean="0"/>
              <a:t>7</a:t>
            </a:fld>
            <a:endParaRPr lang="en-US"/>
          </a:p>
        </p:txBody>
      </p:sp>
      <p:sp>
        <p:nvSpPr>
          <p:cNvPr id="15" name="Content Placeholder 2">
            <a:extLst>
              <a:ext uri="{FF2B5EF4-FFF2-40B4-BE49-F238E27FC236}">
                <a16:creationId xmlns:a16="http://schemas.microsoft.com/office/drawing/2014/main" id="{912467FB-F3FB-4D61-BA6C-319F0EFF2A88}"/>
              </a:ext>
            </a:extLst>
          </p:cNvPr>
          <p:cNvSpPr txBox="1">
            <a:spLocks/>
          </p:cNvSpPr>
          <p:nvPr/>
        </p:nvSpPr>
        <p:spPr>
          <a:xfrm>
            <a:off x="838200" y="2115075"/>
            <a:ext cx="10515600" cy="4351338"/>
          </a:xfrm>
          <a:prstGeom prst="rect">
            <a:avLst/>
          </a:prstGeom>
          <a:solidFill>
            <a:schemeClr val="bg1"/>
          </a:solidFill>
          <a:ln w="63500">
            <a:solidFill>
              <a:srgbClr val="1C8774"/>
            </a:solidFill>
          </a:ln>
        </p:spPr>
        <p:txBody>
          <a:bodyPr vert="horz" lIns="182880" tIns="1645920" rIns="182880" bIns="182880" numCol="2"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61963" lvl="2" indent="-461963">
              <a:spcBef>
                <a:spcPts val="600"/>
              </a:spcBef>
              <a:buFont typeface="Arial" panose="020B0604020202020204" pitchFamily="34" charset="0"/>
              <a:buAutoNum type="arabicPeriod"/>
            </a:pPr>
            <a:r>
              <a:rPr lang="en-US" sz="2200" b="1" dirty="0">
                <a:solidFill>
                  <a:schemeClr val="tx2"/>
                </a:solidFill>
                <a:latin typeface="+mj-lt"/>
                <a:cs typeface="Times New Roman" panose="02020603050405020304" pitchFamily="18" charset="0"/>
              </a:rPr>
              <a:t>Because/Cos/Cause/</a:t>
            </a:r>
            <a:r>
              <a:rPr lang="en-US" sz="2200" b="1" dirty="0" err="1">
                <a:solidFill>
                  <a:schemeClr val="tx2"/>
                </a:solidFill>
                <a:latin typeface="+mj-lt"/>
                <a:cs typeface="Times New Roman" panose="02020603050405020304" pitchFamily="18" charset="0"/>
              </a:rPr>
              <a:t>Cuz</a:t>
            </a:r>
            <a:r>
              <a:rPr lang="en-US" sz="2200" b="1" dirty="0">
                <a:solidFill>
                  <a:schemeClr val="tx2"/>
                </a:solidFill>
                <a:latin typeface="+mj-lt"/>
                <a:cs typeface="Times New Roman" panose="02020603050405020304" pitchFamily="18" charset="0"/>
              </a:rPr>
              <a:t>/</a:t>
            </a:r>
            <a:r>
              <a:rPr lang="en-US" sz="2200" b="1" dirty="0" err="1">
                <a:solidFill>
                  <a:schemeClr val="tx2"/>
                </a:solidFill>
                <a:latin typeface="+mj-lt"/>
                <a:cs typeface="Times New Roman" panose="02020603050405020304" pitchFamily="18" charset="0"/>
              </a:rPr>
              <a:t>Becuz</a:t>
            </a:r>
            <a:endParaRPr lang="en-US" sz="2200" b="1" dirty="0">
              <a:solidFill>
                <a:schemeClr val="tx2"/>
              </a:solidFill>
              <a:latin typeface="+mj-lt"/>
              <a:cs typeface="Times New Roman" panose="02020603050405020304" pitchFamily="18" charset="0"/>
            </a:endParaRPr>
          </a:p>
          <a:p>
            <a:pPr marL="461963" lvl="2" indent="-461963">
              <a:spcBef>
                <a:spcPts val="600"/>
              </a:spcBef>
              <a:buFont typeface="Arial" panose="020B0604020202020204" pitchFamily="34" charset="0"/>
              <a:buAutoNum type="arabicPeriod"/>
            </a:pPr>
            <a:r>
              <a:rPr lang="en-US" sz="2200" b="1" dirty="0">
                <a:solidFill>
                  <a:schemeClr val="tx2"/>
                </a:solidFill>
                <a:latin typeface="+mj-lt"/>
                <a:ea typeface="Calisto MT" charset="0"/>
                <a:cs typeface="Times New Roman" panose="02020603050405020304" pitchFamily="18" charset="0"/>
              </a:rPr>
              <a:t>If</a:t>
            </a:r>
          </a:p>
          <a:p>
            <a:pPr marL="461963" lvl="2" indent="-461963">
              <a:spcBef>
                <a:spcPts val="600"/>
              </a:spcBef>
              <a:buFont typeface="Arial" panose="020B0604020202020204" pitchFamily="34" charset="0"/>
              <a:buAutoNum type="arabicPeriod"/>
            </a:pPr>
            <a:r>
              <a:rPr lang="en-US" sz="2200" b="1" dirty="0">
                <a:solidFill>
                  <a:schemeClr val="tx2"/>
                </a:solidFill>
                <a:latin typeface="+mj-lt"/>
                <a:ea typeface="Calisto MT" charset="0"/>
                <a:cs typeface="Times New Roman" panose="02020603050405020304" pitchFamily="18" charset="0"/>
              </a:rPr>
              <a:t>So</a:t>
            </a:r>
          </a:p>
          <a:p>
            <a:pPr marL="461963" lvl="2" indent="-461963">
              <a:spcBef>
                <a:spcPts val="600"/>
              </a:spcBef>
              <a:buFont typeface="Arial" panose="020B0604020202020204" pitchFamily="34" charset="0"/>
              <a:buAutoNum type="arabicPeriod"/>
            </a:pPr>
            <a:r>
              <a:rPr lang="en-US" sz="2200" b="1" dirty="0">
                <a:solidFill>
                  <a:schemeClr val="tx2"/>
                </a:solidFill>
                <a:latin typeface="+mj-lt"/>
                <a:ea typeface="Calisto MT" charset="0"/>
                <a:cs typeface="Times New Roman" panose="02020603050405020304" pitchFamily="18" charset="0"/>
              </a:rPr>
              <a:t>Think/Thinks/Thinking/Thought</a:t>
            </a:r>
          </a:p>
          <a:p>
            <a:pPr marL="461963" lvl="2" indent="-461963">
              <a:spcBef>
                <a:spcPts val="600"/>
              </a:spcBef>
              <a:buFont typeface="Arial" panose="020B0604020202020204" pitchFamily="34" charset="0"/>
              <a:buAutoNum type="arabicPeriod"/>
            </a:pPr>
            <a:r>
              <a:rPr lang="en-US" sz="2200" b="1" dirty="0">
                <a:solidFill>
                  <a:schemeClr val="tx2"/>
                </a:solidFill>
                <a:latin typeface="+mj-lt"/>
                <a:ea typeface="Calisto MT" charset="0"/>
                <a:cs typeface="Times New Roman" panose="02020603050405020304" pitchFamily="18" charset="0"/>
              </a:rPr>
              <a:t>Agree/Disagree</a:t>
            </a:r>
          </a:p>
          <a:p>
            <a:pPr marL="461963" lvl="2" indent="-461963">
              <a:spcBef>
                <a:spcPts val="600"/>
              </a:spcBef>
              <a:buFont typeface="Arial" panose="020B0604020202020204" pitchFamily="34" charset="0"/>
              <a:buAutoNum type="arabicPeriod"/>
            </a:pPr>
            <a:r>
              <a:rPr lang="en-US" sz="2200" b="1" dirty="0">
                <a:solidFill>
                  <a:schemeClr val="tx2"/>
                </a:solidFill>
                <a:latin typeface="+mj-lt"/>
                <a:ea typeface="Calisto MT" charset="0"/>
                <a:cs typeface="Times New Roman" panose="02020603050405020304" pitchFamily="18" charset="0"/>
              </a:rPr>
              <a:t>Would/Wouldn’t/Would’ve</a:t>
            </a:r>
          </a:p>
          <a:p>
            <a:pPr marL="914400" lvl="2" indent="-450850">
              <a:spcBef>
                <a:spcPts val="600"/>
              </a:spcBef>
              <a:buFont typeface="Arial" panose="020B0604020202020204" pitchFamily="34" charset="0"/>
              <a:buAutoNum type="arabicPeriod"/>
            </a:pPr>
            <a:r>
              <a:rPr lang="en-US" sz="2200" b="1" dirty="0">
                <a:solidFill>
                  <a:schemeClr val="tx2"/>
                </a:solidFill>
                <a:latin typeface="+mj-lt"/>
                <a:ea typeface="Calisto MT" charset="0"/>
                <a:cs typeface="Times New Roman" panose="02020603050405020304" pitchFamily="18" charset="0"/>
              </a:rPr>
              <a:t>Could/Couldn’t/Could’ve</a:t>
            </a:r>
          </a:p>
          <a:p>
            <a:pPr marL="914400" lvl="2" indent="-450850">
              <a:spcBef>
                <a:spcPts val="600"/>
              </a:spcBef>
              <a:buFont typeface="Arial" panose="020B0604020202020204" pitchFamily="34" charset="0"/>
              <a:buAutoNum type="arabicPeriod"/>
            </a:pPr>
            <a:r>
              <a:rPr lang="en-US" sz="2200" b="1" dirty="0">
                <a:solidFill>
                  <a:schemeClr val="tx2"/>
                </a:solidFill>
                <a:latin typeface="+mj-lt"/>
                <a:ea typeface="Calisto MT" charset="0"/>
                <a:cs typeface="Times New Roman" panose="02020603050405020304" pitchFamily="18" charset="0"/>
              </a:rPr>
              <a:t>May be/Maybe/Might</a:t>
            </a:r>
          </a:p>
          <a:p>
            <a:pPr marL="914400" lvl="2" indent="-450850">
              <a:spcBef>
                <a:spcPts val="600"/>
              </a:spcBef>
              <a:buFont typeface="Arial" panose="020B0604020202020204" pitchFamily="34" charset="0"/>
              <a:buAutoNum type="arabicPeriod"/>
            </a:pPr>
            <a:r>
              <a:rPr lang="en-US" sz="2200" b="1" dirty="0">
                <a:solidFill>
                  <a:schemeClr val="tx2"/>
                </a:solidFill>
                <a:latin typeface="+mj-lt"/>
                <a:ea typeface="Calisto MT" charset="0"/>
                <a:cs typeface="Times New Roman" panose="02020603050405020304" pitchFamily="18" charset="0"/>
              </a:rPr>
              <a:t>As if/Like</a:t>
            </a:r>
          </a:p>
          <a:p>
            <a:pPr marL="914400" lvl="2" indent="-450850">
              <a:spcBef>
                <a:spcPts val="600"/>
              </a:spcBef>
              <a:buFont typeface="Arial" panose="020B0604020202020204" pitchFamily="34" charset="0"/>
              <a:buAutoNum type="arabicPeriod"/>
            </a:pPr>
            <a:r>
              <a:rPr lang="en-US" sz="2200" b="1" dirty="0">
                <a:solidFill>
                  <a:schemeClr val="tx2"/>
                </a:solidFill>
                <a:latin typeface="+mj-lt"/>
                <a:ea typeface="Calisto MT" charset="0"/>
                <a:cs typeface="Times New Roman" panose="02020603050405020304" pitchFamily="18" charset="0"/>
              </a:rPr>
              <a:t>But</a:t>
            </a:r>
          </a:p>
          <a:p>
            <a:pPr marL="914400" lvl="2" indent="-450850">
              <a:spcBef>
                <a:spcPts val="600"/>
              </a:spcBef>
              <a:buFont typeface="Arial" panose="020B0604020202020204" pitchFamily="34" charset="0"/>
              <a:buAutoNum type="arabicPeriod"/>
            </a:pPr>
            <a:r>
              <a:rPr lang="en-US" sz="2200" b="1" dirty="0">
                <a:solidFill>
                  <a:schemeClr val="tx2"/>
                </a:solidFill>
                <a:latin typeface="+mj-lt"/>
                <a:ea typeface="Calisto MT" charset="0"/>
                <a:cs typeface="Times New Roman" panose="02020603050405020304" pitchFamily="18" charset="0"/>
              </a:rPr>
              <a:t>How</a:t>
            </a:r>
          </a:p>
          <a:p>
            <a:pPr marL="914400" lvl="2" indent="-450850">
              <a:spcBef>
                <a:spcPts val="600"/>
              </a:spcBef>
              <a:buFont typeface="Arial" panose="020B0604020202020204" pitchFamily="34" charset="0"/>
              <a:buAutoNum type="arabicPeriod"/>
            </a:pPr>
            <a:r>
              <a:rPr lang="en-US" sz="2200" b="1" dirty="0">
                <a:solidFill>
                  <a:schemeClr val="tx2"/>
                </a:solidFill>
                <a:latin typeface="+mj-lt"/>
                <a:ea typeface="Calisto MT" charset="0"/>
                <a:cs typeface="Times New Roman" panose="02020603050405020304" pitchFamily="18" charset="0"/>
              </a:rPr>
              <a:t>Why</a:t>
            </a:r>
            <a:endParaRPr lang="en-US" sz="2200" b="1" dirty="0">
              <a:solidFill>
                <a:schemeClr val="tx2"/>
              </a:solidFill>
              <a:latin typeface="+mj-lt"/>
              <a:ea typeface="Calisto MT" charset="0"/>
              <a:cs typeface="Calisto MT" charset="0"/>
            </a:endParaRPr>
          </a:p>
        </p:txBody>
      </p:sp>
      <p:sp>
        <p:nvSpPr>
          <p:cNvPr id="16" name="TextBox 15">
            <a:extLst>
              <a:ext uri="{FF2B5EF4-FFF2-40B4-BE49-F238E27FC236}">
                <a16:creationId xmlns:a16="http://schemas.microsoft.com/office/drawing/2014/main" id="{60A2951B-DE4C-4076-947F-8C3CEE2E7023}"/>
              </a:ext>
            </a:extLst>
          </p:cNvPr>
          <p:cNvSpPr txBox="1"/>
          <p:nvPr/>
        </p:nvSpPr>
        <p:spPr>
          <a:xfrm>
            <a:off x="838200" y="2185412"/>
            <a:ext cx="10515600" cy="1708160"/>
          </a:xfrm>
          <a:prstGeom prst="rect">
            <a:avLst/>
          </a:prstGeom>
          <a:noFill/>
          <a:ln>
            <a:noFill/>
          </a:ln>
        </p:spPr>
        <p:txBody>
          <a:bodyPr wrap="square" lIns="182880" tIns="182880" rIns="182880" rtlCol="0">
            <a:spAutoFit/>
          </a:bodyPr>
          <a:lstStyle/>
          <a:p>
            <a:r>
              <a:rPr lang="en-US" sz="3200" b="1" dirty="0">
                <a:solidFill>
                  <a:schemeClr val="tx2"/>
                </a:solidFill>
                <a:latin typeface="+mj-lt"/>
                <a:ea typeface="Calisto MT" charset="0"/>
                <a:cs typeface="Calisto MT" charset="0"/>
              </a:rPr>
              <a:t>Key words that help identify reasons or reasoning in students’ responses:</a:t>
            </a:r>
          </a:p>
          <a:p>
            <a:endParaRPr lang="en-US" sz="3200" dirty="0">
              <a:latin typeface="+mj-lt"/>
            </a:endParaRPr>
          </a:p>
        </p:txBody>
      </p:sp>
    </p:spTree>
    <p:extLst>
      <p:ext uri="{BB962C8B-B14F-4D97-AF65-F5344CB8AC3E}">
        <p14:creationId xmlns:p14="http://schemas.microsoft.com/office/powerpoint/2010/main" val="14346552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1423591-76B3-4665-87FF-FAD7AA38C721}"/>
              </a:ext>
            </a:extLst>
          </p:cNvPr>
          <p:cNvSpPr/>
          <p:nvPr/>
        </p:nvSpPr>
        <p:spPr>
          <a:xfrm>
            <a:off x="6416089" y="3832224"/>
            <a:ext cx="4523286" cy="1994263"/>
          </a:xfrm>
          <a:prstGeom prst="rect">
            <a:avLst/>
          </a:prstGeom>
          <a:solidFill>
            <a:srgbClr val="FAFAFA"/>
          </a:solidFill>
          <a:ln cmpd="sng">
            <a:solidFill>
              <a:srgbClr val="52566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1B01D91B-A565-4F10-8DA8-C287EB5F8F92}"/>
              </a:ext>
            </a:extLst>
          </p:cNvPr>
          <p:cNvSpPr/>
          <p:nvPr/>
        </p:nvSpPr>
        <p:spPr>
          <a:xfrm>
            <a:off x="1287409" y="3832224"/>
            <a:ext cx="4526280" cy="1994263"/>
          </a:xfrm>
          <a:prstGeom prst="rect">
            <a:avLst/>
          </a:prstGeom>
          <a:solidFill>
            <a:srgbClr val="FAFAFA"/>
          </a:solidFill>
          <a:ln cmpd="sng">
            <a:solidFill>
              <a:srgbClr val="52566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A7E1A0A-8C94-D540-BA44-362DC4664ED4}"/>
              </a:ext>
            </a:extLst>
          </p:cNvPr>
          <p:cNvSpPr>
            <a:spLocks noGrp="1"/>
          </p:cNvSpPr>
          <p:nvPr>
            <p:ph type="title"/>
          </p:nvPr>
        </p:nvSpPr>
        <p:spPr>
          <a:prstGeom prst="rect">
            <a:avLst/>
          </a:prstGeom>
          <a:solidFill>
            <a:srgbClr val="525662"/>
          </a:solidFill>
        </p:spPr>
        <p:txBody>
          <a:bodyPr anchor="ctr"/>
          <a:lstStyle/>
          <a:p>
            <a:pPr algn="ctr"/>
            <a:r>
              <a:rPr lang="en-US" b="1" dirty="0">
                <a:solidFill>
                  <a:schemeClr val="bg1"/>
                </a:solidFill>
              </a:rPr>
              <a:t>REVIEW: EVALUATING REASONS</a:t>
            </a:r>
            <a:endParaRPr lang="en-US" dirty="0"/>
          </a:p>
        </p:txBody>
      </p:sp>
      <p:sp>
        <p:nvSpPr>
          <p:cNvPr id="4" name="Slide Number Placeholder 3">
            <a:extLst>
              <a:ext uri="{FF2B5EF4-FFF2-40B4-BE49-F238E27FC236}">
                <a16:creationId xmlns:a16="http://schemas.microsoft.com/office/drawing/2014/main" id="{9F87F9FB-F1B8-AE48-8D55-96D92ED8E186}"/>
              </a:ext>
            </a:extLst>
          </p:cNvPr>
          <p:cNvSpPr>
            <a:spLocks noGrp="1"/>
          </p:cNvSpPr>
          <p:nvPr>
            <p:ph type="sldNum" sz="quarter" idx="12"/>
          </p:nvPr>
        </p:nvSpPr>
        <p:spPr/>
        <p:txBody>
          <a:bodyPr/>
          <a:lstStyle/>
          <a:p>
            <a:fld id="{EEE06FBF-71E0-4FCC-8E80-4A163040A9FC}" type="slidenum">
              <a:rPr lang="en-US" smtClean="0"/>
              <a:t>8</a:t>
            </a:fld>
            <a:endParaRPr lang="en-US"/>
          </a:p>
        </p:txBody>
      </p:sp>
      <p:sp>
        <p:nvSpPr>
          <p:cNvPr id="25" name="Right Triangle 24">
            <a:extLst>
              <a:ext uri="{FF2B5EF4-FFF2-40B4-BE49-F238E27FC236}">
                <a16:creationId xmlns:a16="http://schemas.microsoft.com/office/drawing/2014/main" id="{DFA40E71-4EA6-1C42-A11D-9D66F37E62ED}"/>
              </a:ext>
            </a:extLst>
          </p:cNvPr>
          <p:cNvSpPr/>
          <p:nvPr/>
        </p:nvSpPr>
        <p:spPr>
          <a:xfrm rot="10800000" flipH="1">
            <a:off x="609600" y="1540834"/>
            <a:ext cx="848497" cy="560173"/>
          </a:xfrm>
          <a:prstGeom prst="rtTriangle">
            <a:avLst/>
          </a:prstGeom>
          <a:solidFill>
            <a:srgbClr val="52566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E0C199C-F7BF-44C2-88AC-6AFFE1217356}"/>
              </a:ext>
            </a:extLst>
          </p:cNvPr>
          <p:cNvSpPr txBox="1"/>
          <p:nvPr/>
        </p:nvSpPr>
        <p:spPr>
          <a:xfrm>
            <a:off x="6423709" y="3981221"/>
            <a:ext cx="4393746" cy="1384995"/>
          </a:xfrm>
          <a:prstGeom prst="rect">
            <a:avLst/>
          </a:prstGeom>
          <a:noFill/>
        </p:spPr>
        <p:txBody>
          <a:bodyPr wrap="square" rtlCol="0">
            <a:spAutoFit/>
          </a:bodyPr>
          <a:lstStyle/>
          <a:p>
            <a:pPr marL="571500" indent="-571500">
              <a:buFont typeface="Wingdings" panose="05000000000000000000" pitchFamily="2" charset="2"/>
              <a:buChar char="ü"/>
            </a:pPr>
            <a:r>
              <a:rPr lang="en-US" sz="2800" dirty="0">
                <a:solidFill>
                  <a:schemeClr val="tx1">
                    <a:lumMod val="10000"/>
                  </a:schemeClr>
                </a:solidFill>
                <a:latin typeface="Garamond" panose="02020404030301010803" pitchFamily="18" charset="0"/>
              </a:rPr>
              <a:t>A </a:t>
            </a:r>
            <a:r>
              <a:rPr lang="en-US" sz="2800" b="1" dirty="0">
                <a:solidFill>
                  <a:schemeClr val="tx1">
                    <a:lumMod val="10000"/>
                  </a:schemeClr>
                </a:solidFill>
                <a:latin typeface="Garamond" panose="02020404030301010803" pitchFamily="18" charset="0"/>
              </a:rPr>
              <a:t>strong reason </a:t>
            </a:r>
            <a:r>
              <a:rPr lang="en-US" sz="2800" dirty="0">
                <a:solidFill>
                  <a:schemeClr val="tx1">
                    <a:lumMod val="10000"/>
                  </a:schemeClr>
                </a:solidFill>
                <a:latin typeface="Garamond" panose="02020404030301010803" pitchFamily="18" charset="0"/>
              </a:rPr>
              <a:t>is closely connected to the claim.</a:t>
            </a:r>
            <a:endParaRPr lang="en-US" sz="2800" b="1" dirty="0">
              <a:solidFill>
                <a:schemeClr val="tx1">
                  <a:lumMod val="10000"/>
                </a:schemeClr>
              </a:solidFill>
              <a:latin typeface="Garamond" panose="02020404030301010803" pitchFamily="18" charset="0"/>
            </a:endParaRPr>
          </a:p>
        </p:txBody>
      </p:sp>
      <p:sp>
        <p:nvSpPr>
          <p:cNvPr id="18" name="TextBox 17">
            <a:extLst>
              <a:ext uri="{FF2B5EF4-FFF2-40B4-BE49-F238E27FC236}">
                <a16:creationId xmlns:a16="http://schemas.microsoft.com/office/drawing/2014/main" id="{00EA7307-0948-4C72-8928-3F057CFA85D0}"/>
              </a:ext>
            </a:extLst>
          </p:cNvPr>
          <p:cNvSpPr txBox="1"/>
          <p:nvPr/>
        </p:nvSpPr>
        <p:spPr>
          <a:xfrm>
            <a:off x="1351806" y="3981221"/>
            <a:ext cx="4164606" cy="1384995"/>
          </a:xfrm>
          <a:prstGeom prst="rect">
            <a:avLst/>
          </a:prstGeom>
          <a:noFill/>
        </p:spPr>
        <p:txBody>
          <a:bodyPr wrap="square" rtlCol="0">
            <a:spAutoFit/>
          </a:bodyPr>
          <a:lstStyle/>
          <a:p>
            <a:pPr marL="571500" indent="-571500">
              <a:spcBef>
                <a:spcPts val="600"/>
              </a:spcBef>
              <a:spcAft>
                <a:spcPts val="600"/>
              </a:spcAft>
              <a:buFont typeface="Wingdings" panose="05000000000000000000" pitchFamily="2" charset="2"/>
              <a:buChar char="ü"/>
            </a:pPr>
            <a:r>
              <a:rPr lang="en-US" sz="2800" dirty="0">
                <a:solidFill>
                  <a:schemeClr val="tx1">
                    <a:lumMod val="10000"/>
                  </a:schemeClr>
                </a:solidFill>
                <a:latin typeface="+mj-lt"/>
              </a:rPr>
              <a:t>A </a:t>
            </a:r>
            <a:r>
              <a:rPr lang="en-US" sz="2800" b="1" dirty="0">
                <a:solidFill>
                  <a:schemeClr val="tx1">
                    <a:lumMod val="10000"/>
                  </a:schemeClr>
                </a:solidFill>
                <a:latin typeface="+mj-lt"/>
              </a:rPr>
              <a:t>weak reason </a:t>
            </a:r>
            <a:r>
              <a:rPr lang="en-US" sz="2800" dirty="0">
                <a:solidFill>
                  <a:schemeClr val="tx1">
                    <a:lumMod val="10000"/>
                  </a:schemeClr>
                </a:solidFill>
                <a:latin typeface="+mj-lt"/>
              </a:rPr>
              <a:t>has little or nothing to do with the claim.</a:t>
            </a:r>
            <a:endParaRPr lang="en-US" sz="2800" b="1" dirty="0">
              <a:solidFill>
                <a:schemeClr val="tx1">
                  <a:lumMod val="10000"/>
                </a:schemeClr>
              </a:solidFill>
              <a:latin typeface="+mj-lt"/>
            </a:endParaRPr>
          </a:p>
        </p:txBody>
      </p:sp>
      <p:sp>
        <p:nvSpPr>
          <p:cNvPr id="13" name="Footer Placeholder 4">
            <a:extLst>
              <a:ext uri="{FF2B5EF4-FFF2-40B4-BE49-F238E27FC236}">
                <a16:creationId xmlns:a16="http://schemas.microsoft.com/office/drawing/2014/main" id="{66B6E5EC-521A-5E4F-B15F-01F7A303E139}"/>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pic>
        <p:nvPicPr>
          <p:cNvPr id="14" name="Picture 9" descr="C:\Users\wlw\Desktop\reason.jpg">
            <a:extLst>
              <a:ext uri="{FF2B5EF4-FFF2-40B4-BE49-F238E27FC236}">
                <a16:creationId xmlns:a16="http://schemas.microsoft.com/office/drawing/2014/main" id="{E2AE78E8-67BE-0848-8249-2827B0E85166}"/>
              </a:ext>
            </a:extLst>
          </p:cNvPr>
          <p:cNvPicPr>
            <a:picLocks noChangeAspect="1" noChangeArrowheads="1"/>
          </p:cNvPicPr>
          <p:nvPr/>
        </p:nvPicPr>
        <p:blipFill>
          <a:blip r:embed="rId2"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25352" y="2218012"/>
            <a:ext cx="1017513" cy="1005840"/>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9" descr="C:\Users\wlw\Desktop\reason.jpg">
            <a:extLst>
              <a:ext uri="{FF2B5EF4-FFF2-40B4-BE49-F238E27FC236}">
                <a16:creationId xmlns:a16="http://schemas.microsoft.com/office/drawing/2014/main" id="{E100C6E4-E588-F34C-88D4-810C404601B0}"/>
              </a:ext>
            </a:extLst>
          </p:cNvPr>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60218" y="1710873"/>
            <a:ext cx="2035027" cy="20116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555347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9CF3995-5C5D-4752-972B-7A69A254FB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8572" y="1758967"/>
            <a:ext cx="4036973" cy="1716873"/>
          </a:xfrm>
          <a:prstGeom prst="rect">
            <a:avLst/>
          </a:prstGeom>
        </p:spPr>
      </p:pic>
      <p:pic>
        <p:nvPicPr>
          <p:cNvPr id="5" name="Picture 4">
            <a:extLst>
              <a:ext uri="{FF2B5EF4-FFF2-40B4-BE49-F238E27FC236}">
                <a16:creationId xmlns:a16="http://schemas.microsoft.com/office/drawing/2014/main" id="{ACDA8E71-E097-4E67-9F51-6771ECA1E7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1686" y="1678206"/>
            <a:ext cx="4205243" cy="1854184"/>
          </a:xfrm>
          <a:prstGeom prst="rect">
            <a:avLst/>
          </a:prstGeom>
        </p:spPr>
      </p:pic>
      <p:sp>
        <p:nvSpPr>
          <p:cNvPr id="12" name="Rectangle 11">
            <a:extLst>
              <a:ext uri="{FF2B5EF4-FFF2-40B4-BE49-F238E27FC236}">
                <a16:creationId xmlns:a16="http://schemas.microsoft.com/office/drawing/2014/main" id="{61423591-76B3-4665-87FF-FAD7AA38C721}"/>
              </a:ext>
            </a:extLst>
          </p:cNvPr>
          <p:cNvSpPr/>
          <p:nvPr/>
        </p:nvSpPr>
        <p:spPr>
          <a:xfrm>
            <a:off x="6461306" y="3520904"/>
            <a:ext cx="4945158" cy="2721400"/>
          </a:xfrm>
          <a:prstGeom prst="rect">
            <a:avLst/>
          </a:prstGeom>
          <a:solidFill>
            <a:srgbClr val="FAFAFA"/>
          </a:solidFill>
          <a:ln cmpd="sng">
            <a:solidFill>
              <a:srgbClr val="52566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1B01D91B-A565-4F10-8DA8-C287EB5F8F92}"/>
              </a:ext>
            </a:extLst>
          </p:cNvPr>
          <p:cNvSpPr/>
          <p:nvPr/>
        </p:nvSpPr>
        <p:spPr>
          <a:xfrm>
            <a:off x="791032" y="3517171"/>
            <a:ext cx="4946904" cy="2725133"/>
          </a:xfrm>
          <a:prstGeom prst="rect">
            <a:avLst/>
          </a:prstGeom>
          <a:solidFill>
            <a:srgbClr val="FAFAFA"/>
          </a:solidFill>
          <a:ln cmpd="sng">
            <a:solidFill>
              <a:srgbClr val="52566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A7E1A0A-8C94-D540-BA44-362DC4664ED4}"/>
              </a:ext>
            </a:extLst>
          </p:cNvPr>
          <p:cNvSpPr>
            <a:spLocks noGrp="1"/>
          </p:cNvSpPr>
          <p:nvPr>
            <p:ph type="title"/>
          </p:nvPr>
        </p:nvSpPr>
        <p:spPr>
          <a:prstGeom prst="rect">
            <a:avLst/>
          </a:prstGeom>
          <a:solidFill>
            <a:srgbClr val="525662"/>
          </a:solidFill>
        </p:spPr>
        <p:txBody>
          <a:bodyPr anchor="ctr"/>
          <a:lstStyle/>
          <a:p>
            <a:pPr algn="ctr"/>
            <a:r>
              <a:rPr lang="en-US" b="1" dirty="0">
                <a:solidFill>
                  <a:schemeClr val="bg1"/>
                </a:solidFill>
              </a:rPr>
              <a:t>REVIEW: EVALUATING REASONING</a:t>
            </a:r>
            <a:endParaRPr lang="en-US" dirty="0"/>
          </a:p>
        </p:txBody>
      </p:sp>
      <p:sp>
        <p:nvSpPr>
          <p:cNvPr id="4" name="Slide Number Placeholder 3">
            <a:extLst>
              <a:ext uri="{FF2B5EF4-FFF2-40B4-BE49-F238E27FC236}">
                <a16:creationId xmlns:a16="http://schemas.microsoft.com/office/drawing/2014/main" id="{9F87F9FB-F1B8-AE48-8D55-96D92ED8E186}"/>
              </a:ext>
            </a:extLst>
          </p:cNvPr>
          <p:cNvSpPr>
            <a:spLocks noGrp="1"/>
          </p:cNvSpPr>
          <p:nvPr>
            <p:ph type="sldNum" sz="quarter" idx="12"/>
          </p:nvPr>
        </p:nvSpPr>
        <p:spPr/>
        <p:txBody>
          <a:bodyPr/>
          <a:lstStyle/>
          <a:p>
            <a:fld id="{EEE06FBF-71E0-4FCC-8E80-4A163040A9FC}" type="slidenum">
              <a:rPr lang="en-US" smtClean="0"/>
              <a:t>9</a:t>
            </a:fld>
            <a:endParaRPr lang="en-US"/>
          </a:p>
        </p:txBody>
      </p:sp>
      <p:sp>
        <p:nvSpPr>
          <p:cNvPr id="7" name="Title 1">
            <a:extLst>
              <a:ext uri="{FF2B5EF4-FFF2-40B4-BE49-F238E27FC236}">
                <a16:creationId xmlns:a16="http://schemas.microsoft.com/office/drawing/2014/main" id="{077B0A7E-B8F3-FE41-BFA0-FA14A4784C97}"/>
              </a:ext>
            </a:extLst>
          </p:cNvPr>
          <p:cNvSpPr txBox="1">
            <a:spLocks/>
          </p:cNvSpPr>
          <p:nvPr/>
        </p:nvSpPr>
        <p:spPr>
          <a:xfrm>
            <a:off x="791032" y="1558835"/>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baseline="0">
                <a:solidFill>
                  <a:schemeClr val="bg1"/>
                </a:solidFill>
                <a:latin typeface="Georgia" panose="02040502050405020303" pitchFamily="18" charset="0"/>
                <a:ea typeface="+mj-ea"/>
                <a:cs typeface="+mj-cs"/>
              </a:defRPr>
            </a:lvl1pPr>
          </a:lstStyle>
          <a:p>
            <a:pPr algn="ctr"/>
            <a:endParaRPr lang="en-US" sz="3200" dirty="0">
              <a:solidFill>
                <a:schemeClr val="tx1"/>
              </a:solidFill>
            </a:endParaRPr>
          </a:p>
        </p:txBody>
      </p:sp>
      <p:sp>
        <p:nvSpPr>
          <p:cNvPr id="25" name="Right Triangle 24">
            <a:extLst>
              <a:ext uri="{FF2B5EF4-FFF2-40B4-BE49-F238E27FC236}">
                <a16:creationId xmlns:a16="http://schemas.microsoft.com/office/drawing/2014/main" id="{DFA40E71-4EA6-1C42-A11D-9D66F37E62ED}"/>
              </a:ext>
            </a:extLst>
          </p:cNvPr>
          <p:cNvSpPr/>
          <p:nvPr/>
        </p:nvSpPr>
        <p:spPr>
          <a:xfrm rot="10800000" flipH="1">
            <a:off x="609600" y="1540834"/>
            <a:ext cx="848497" cy="560173"/>
          </a:xfrm>
          <a:prstGeom prst="rtTriangle">
            <a:avLst/>
          </a:prstGeom>
          <a:solidFill>
            <a:srgbClr val="52566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0E0C199C-F7BF-44C2-88AC-6AFFE1217356}"/>
              </a:ext>
            </a:extLst>
          </p:cNvPr>
          <p:cNvSpPr txBox="1"/>
          <p:nvPr/>
        </p:nvSpPr>
        <p:spPr>
          <a:xfrm>
            <a:off x="6496953" y="3657710"/>
            <a:ext cx="4940213" cy="2246769"/>
          </a:xfrm>
          <a:prstGeom prst="rect">
            <a:avLst/>
          </a:prstGeom>
          <a:noFill/>
        </p:spPr>
        <p:txBody>
          <a:bodyPr wrap="square" rtlCol="0">
            <a:spAutoFit/>
          </a:bodyPr>
          <a:lstStyle/>
          <a:p>
            <a:pPr marL="571500" indent="-571500">
              <a:buFont typeface="Wingdings" panose="05000000000000000000" pitchFamily="2" charset="2"/>
              <a:buChar char="ü"/>
            </a:pPr>
            <a:r>
              <a:rPr lang="en-US" sz="2800" b="1" dirty="0">
                <a:solidFill>
                  <a:schemeClr val="tx1">
                    <a:lumMod val="10000"/>
                  </a:schemeClr>
                </a:solidFill>
                <a:latin typeface="Garamond" panose="02020404030301010803" pitchFamily="18" charset="0"/>
              </a:rPr>
              <a:t>Strong reasoning </a:t>
            </a:r>
            <a:r>
              <a:rPr lang="en-US" sz="2800" dirty="0">
                <a:solidFill>
                  <a:schemeClr val="tx1">
                    <a:lumMod val="10000"/>
                  </a:schemeClr>
                </a:solidFill>
                <a:latin typeface="Garamond" panose="02020404030301010803" pitchFamily="18" charset="0"/>
              </a:rPr>
              <a:t>includes relevant principles or concepts and explains how the evidence supports the claim.</a:t>
            </a:r>
          </a:p>
        </p:txBody>
      </p:sp>
      <p:sp>
        <p:nvSpPr>
          <p:cNvPr id="18" name="TextBox 17">
            <a:extLst>
              <a:ext uri="{FF2B5EF4-FFF2-40B4-BE49-F238E27FC236}">
                <a16:creationId xmlns:a16="http://schemas.microsoft.com/office/drawing/2014/main" id="{00EA7307-0948-4C72-8928-3F057CFA85D0}"/>
              </a:ext>
            </a:extLst>
          </p:cNvPr>
          <p:cNvSpPr txBox="1"/>
          <p:nvPr/>
        </p:nvSpPr>
        <p:spPr>
          <a:xfrm>
            <a:off x="855428" y="3666168"/>
            <a:ext cx="4937760" cy="1815882"/>
          </a:xfrm>
          <a:prstGeom prst="rect">
            <a:avLst/>
          </a:prstGeom>
          <a:noFill/>
        </p:spPr>
        <p:txBody>
          <a:bodyPr wrap="square" rtlCol="0">
            <a:spAutoFit/>
          </a:bodyPr>
          <a:lstStyle/>
          <a:p>
            <a:pPr marL="571500" indent="-571500">
              <a:spcBef>
                <a:spcPts val="600"/>
              </a:spcBef>
              <a:spcAft>
                <a:spcPts val="600"/>
              </a:spcAft>
              <a:buFont typeface="Wingdings" panose="05000000000000000000" pitchFamily="2" charset="2"/>
              <a:buChar char="ü"/>
            </a:pPr>
            <a:r>
              <a:rPr lang="en-US" sz="2800" b="1" dirty="0">
                <a:solidFill>
                  <a:schemeClr val="tx1">
                    <a:lumMod val="10000"/>
                  </a:schemeClr>
                </a:solidFill>
                <a:latin typeface="+mj-lt"/>
              </a:rPr>
              <a:t>Weak reasoning </a:t>
            </a:r>
            <a:r>
              <a:rPr lang="en-US" sz="2800" dirty="0">
                <a:solidFill>
                  <a:schemeClr val="tx1">
                    <a:lumMod val="10000"/>
                  </a:schemeClr>
                </a:solidFill>
                <a:latin typeface="+mj-lt"/>
              </a:rPr>
              <a:t>lacks appropriate principles or concepts and fails to connect the evidence to the claim.</a:t>
            </a:r>
          </a:p>
        </p:txBody>
      </p:sp>
      <p:sp>
        <p:nvSpPr>
          <p:cNvPr id="13" name="Footer Placeholder 4">
            <a:extLst>
              <a:ext uri="{FF2B5EF4-FFF2-40B4-BE49-F238E27FC236}">
                <a16:creationId xmlns:a16="http://schemas.microsoft.com/office/drawing/2014/main" id="{66B6E5EC-521A-5E4F-B15F-01F7A303E139}"/>
              </a:ext>
            </a:extLst>
          </p:cNvPr>
          <p:cNvSpPr txBox="1">
            <a:spLocks/>
          </p:cNvSpPr>
          <p:nvPr/>
        </p:nvSpPr>
        <p:spPr>
          <a:xfrm>
            <a:off x="4038600" y="6496315"/>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2"/>
                </a:solidFill>
                <a:latin typeface="Bebas Neue" panose="020B0606020202050201"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 2019 Quality Talk. All rights reserved.</a:t>
            </a:r>
          </a:p>
        </p:txBody>
      </p:sp>
    </p:spTree>
    <p:extLst>
      <p:ext uri="{BB962C8B-B14F-4D97-AF65-F5344CB8AC3E}">
        <p14:creationId xmlns:p14="http://schemas.microsoft.com/office/powerpoint/2010/main" val="1192457868"/>
      </p:ext>
    </p:extLst>
  </p:cSld>
  <p:clrMapOvr>
    <a:masterClrMapping/>
  </p:clrMapOvr>
</p:sld>
</file>

<file path=ppt/theme/theme1.xml><?xml version="1.0" encoding="utf-8"?>
<a:theme xmlns:a="http://schemas.openxmlformats.org/drawingml/2006/main" name="Office Theme">
  <a:themeElements>
    <a:clrScheme name="QT Slides">
      <a:dk1>
        <a:srgbClr val="E7E8EA"/>
      </a:dk1>
      <a:lt1>
        <a:sysClr val="window" lastClr="FFFFFF"/>
      </a:lt1>
      <a:dk2>
        <a:srgbClr val="071D28"/>
      </a:dk2>
      <a:lt2>
        <a:srgbClr val="FAFAFA"/>
      </a:lt2>
      <a:accent1>
        <a:srgbClr val="15647D"/>
      </a:accent1>
      <a:accent2>
        <a:srgbClr val="31B6C7"/>
      </a:accent2>
      <a:accent3>
        <a:srgbClr val="B0D950"/>
      </a:accent3>
      <a:accent4>
        <a:srgbClr val="FCAB2F"/>
      </a:accent4>
      <a:accent5>
        <a:srgbClr val="A73673"/>
      </a:accent5>
      <a:accent6>
        <a:srgbClr val="70AD47"/>
      </a:accent6>
      <a:hlink>
        <a:srgbClr val="0563C1"/>
      </a:hlink>
      <a:folHlink>
        <a:srgbClr val="954F72"/>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FD7CB40448F854EB1602FDD9E3A1B6C" ma:contentTypeVersion="14" ma:contentTypeDescription="Create a new document." ma:contentTypeScope="" ma:versionID="84f40f937428022de8fe213c56e1f46c">
  <xsd:schema xmlns:xsd="http://www.w3.org/2001/XMLSchema" xmlns:xs="http://www.w3.org/2001/XMLSchema" xmlns:p="http://schemas.microsoft.com/office/2006/metadata/properties" xmlns:ns2="99e22aa9-af32-4f20-993d-42f01f5ece1d" xmlns:ns3="7a9890cd-674d-4f3c-a9fa-ee99fd470509" targetNamespace="http://schemas.microsoft.com/office/2006/metadata/properties" ma:root="true" ma:fieldsID="8ebc461eb68101dadb59badfb8e07346" ns2:_="" ns3:_="">
    <xsd:import namespace="99e22aa9-af32-4f20-993d-42f01f5ece1d"/>
    <xsd:import namespace="7a9890cd-674d-4f3c-a9fa-ee99fd47050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e22aa9-af32-4f20-993d-42f01f5ece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8b28469-8996-4088-bd89-44d87d6385e5"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a9890cd-674d-4f3c-a9fa-ee99fd47050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05391b8d-b3f0-489b-b02d-40f08f1755c1}" ma:internalName="TaxCatchAll" ma:showField="CatchAllData" ma:web="7a9890cd-674d-4f3c-a9fa-ee99fd470509">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9e22aa9-af32-4f20-993d-42f01f5ece1d">
      <Terms xmlns="http://schemas.microsoft.com/office/infopath/2007/PartnerControls"/>
    </lcf76f155ced4ddcb4097134ff3c332f>
    <TaxCatchAll xmlns="7a9890cd-674d-4f3c-a9fa-ee99fd470509"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5FF4F30-973E-4BB8-8D23-36BDD3C0254E}"/>
</file>

<file path=customXml/itemProps2.xml><?xml version="1.0" encoding="utf-8"?>
<ds:datastoreItem xmlns:ds="http://schemas.openxmlformats.org/officeDocument/2006/customXml" ds:itemID="{2BD70D0F-DC47-45C0-B4B6-603768A14853}">
  <ds:schemaRefs>
    <ds:schemaRef ds:uri="798969c7-bc57-448f-bd5c-d73b04c68fc6"/>
    <ds:schemaRef ds:uri="55f0ede9-5604-4788-8770-1338202a8bb5"/>
    <ds:schemaRef ds:uri="http://purl.org/dc/terms/"/>
    <ds:schemaRef ds:uri="http://schemas.microsoft.com/office/2006/documentManagement/types"/>
    <ds:schemaRef ds:uri="http://schemas.openxmlformats.org/package/2006/metadata/core-properties"/>
    <ds:schemaRef ds:uri="http://schemas.microsoft.com/office/infopath/2007/PartnerControls"/>
    <ds:schemaRef ds:uri="http://purl.org/dc/elements/1.1/"/>
    <ds:schemaRef ds:uri="http://purl.org/dc/dcmitype/"/>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AE869030-D01A-4DE7-AE51-E720AE06CC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13732</TotalTime>
  <Words>949</Words>
  <Application>Microsoft Office PowerPoint</Application>
  <PresentationFormat>Widescreen</PresentationFormat>
  <Paragraphs>139</Paragraphs>
  <Slides>20</Slides>
  <Notes>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Arial</vt:lpstr>
      <vt:lpstr>Bebas Neue</vt:lpstr>
      <vt:lpstr>Calibri</vt:lpstr>
      <vt:lpstr>Century Gothic</vt:lpstr>
      <vt:lpstr>Garamond</vt:lpstr>
      <vt:lpstr>Georgia</vt:lpstr>
      <vt:lpstr>Trebuchet MS</vt:lpstr>
      <vt:lpstr>Wingdings</vt:lpstr>
      <vt:lpstr>Office Theme</vt:lpstr>
      <vt:lpstr>PowerPoint Presentation</vt:lpstr>
      <vt:lpstr>AGENDA</vt:lpstr>
      <vt:lpstr>ROAD MAP</vt:lpstr>
      <vt:lpstr>REVIEW: ARGUMENTATION</vt:lpstr>
      <vt:lpstr>REVIEW: SOURCES OF EVIDENCE</vt:lpstr>
      <vt:lpstr>REVIEW: EVALUATING EVIDENCE</vt:lpstr>
      <vt:lpstr>REVIEW: REASONING WORDS</vt:lpstr>
      <vt:lpstr>REVIEW: EVALUATING REASONS</vt:lpstr>
      <vt:lpstr>REVIEW: EVALUATING REASONING</vt:lpstr>
      <vt:lpstr>WEIGHT OF AN ARGUMENT</vt:lpstr>
      <vt:lpstr>CHALLENGE ARGUMENT</vt:lpstr>
      <vt:lpstr>CHALLENGE ARGUMENT</vt:lpstr>
      <vt:lpstr>CHALLENGE ARGUMENT EXAMPLE #1</vt:lpstr>
      <vt:lpstr>CHALLENGE ARGUMENT EXAMPLE #2</vt:lpstr>
      <vt:lpstr>WEIGHING ARGUMENTS</vt:lpstr>
      <vt:lpstr>CHALLENGE ARGUMENT EXAMPLE #3</vt:lpstr>
      <vt:lpstr>In the Classroom</vt:lpstr>
      <vt:lpstr>CHALLENGE ARGUMENTS IN THE CLASSROOM</vt:lpstr>
      <vt:lpstr>LET’S PRACTICE</vt:lpstr>
      <vt:lpstr>ACKNOWLEDGEMENT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Croninger, Rachel Miriam Vriend</dc:creator>
  <cp:lastModifiedBy>Tondreau, Cory Lynn</cp:lastModifiedBy>
  <cp:revision>462</cp:revision>
  <cp:lastPrinted>2019-10-01T10:45:37Z</cp:lastPrinted>
  <dcterms:created xsi:type="dcterms:W3CDTF">2019-09-25T18:46:39Z</dcterms:created>
  <dcterms:modified xsi:type="dcterms:W3CDTF">2024-05-16T17:00:16Z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0x0101004FD7CB40448F854EB1602FDD9E3A1B6C</vt:lpwstr>
  </property>
  <property fmtid="{D5CDD505-2E9C-101B-9397-08002B2CF9AE}" pid="3" name="Order">
    <vt:r8>1600</vt:r8>
  </property>
  <property fmtid="{D5CDD505-2E9C-101B-9397-08002B2CF9AE}" pid="4" name="_MarkAsFinal">
    <vt:bool>true</vt:bool>
  </property>
</Properties>
</file>